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84" r:id="rId5"/>
    <p:sldMasterId id="2147483746" r:id="rId6"/>
    <p:sldMasterId id="2147483762" r:id="rId7"/>
  </p:sldMasterIdLst>
  <p:notesMasterIdLst>
    <p:notesMasterId r:id="rId13"/>
  </p:notesMasterIdLst>
  <p:sldIdLst>
    <p:sldId id="261" r:id="rId8"/>
    <p:sldId id="364" r:id="rId9"/>
    <p:sldId id="413" r:id="rId10"/>
    <p:sldId id="415" r:id="rId11"/>
    <p:sldId id="316" r:id="rId12"/>
  </p:sldIdLst>
  <p:sldSz cx="9144000" cy="5143500" type="screen16x9"/>
  <p:notesSz cx="6858000" cy="9144000"/>
  <p:defaultTextStyle>
    <a:defPPr>
      <a:defRPr lang="en-US"/>
    </a:defPPr>
    <a:lvl1pPr marL="0" algn="l" defTabSz="685715" rtl="0" eaLnBrk="1" latinLnBrk="0" hangingPunct="1">
      <a:defRPr sz="1400" kern="1200">
        <a:solidFill>
          <a:schemeClr val="tx1"/>
        </a:solidFill>
        <a:latin typeface="+mn-lt"/>
        <a:ea typeface="+mn-ea"/>
        <a:cs typeface="+mn-cs"/>
      </a:defRPr>
    </a:lvl1pPr>
    <a:lvl2pPr marL="342858"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2" algn="l" defTabSz="685715" rtl="0" eaLnBrk="1" latinLnBrk="0" hangingPunct="1">
      <a:defRPr sz="1400" kern="1200">
        <a:solidFill>
          <a:schemeClr val="tx1"/>
        </a:solidFill>
        <a:latin typeface="+mn-lt"/>
        <a:ea typeface="+mn-ea"/>
        <a:cs typeface="+mn-cs"/>
      </a:defRPr>
    </a:lvl4pPr>
    <a:lvl5pPr marL="1371428" algn="l" defTabSz="685715" rtl="0" eaLnBrk="1" latinLnBrk="0" hangingPunct="1">
      <a:defRPr sz="1400" kern="1200">
        <a:solidFill>
          <a:schemeClr val="tx1"/>
        </a:solidFill>
        <a:latin typeface="+mn-lt"/>
        <a:ea typeface="+mn-ea"/>
        <a:cs typeface="+mn-cs"/>
      </a:defRPr>
    </a:lvl5pPr>
    <a:lvl6pPr marL="1714286" algn="l" defTabSz="685715" rtl="0" eaLnBrk="1" latinLnBrk="0" hangingPunct="1">
      <a:defRPr sz="1400" kern="1200">
        <a:solidFill>
          <a:schemeClr val="tx1"/>
        </a:solidFill>
        <a:latin typeface="+mn-lt"/>
        <a:ea typeface="+mn-ea"/>
        <a:cs typeface="+mn-cs"/>
      </a:defRPr>
    </a:lvl6pPr>
    <a:lvl7pPr marL="2057143"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8" algn="l" defTabSz="68571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0" userDrawn="1">
          <p15:clr>
            <a:srgbClr val="A4A3A4"/>
          </p15:clr>
        </p15:guide>
        <p15:guide id="2" pos="3840" userDrawn="1">
          <p15:clr>
            <a:srgbClr val="A4A3A4"/>
          </p15:clr>
        </p15:guide>
        <p15:guide id="3" orient="horz">
          <p15:clr>
            <a:srgbClr val="A4A3A4"/>
          </p15:clr>
        </p15:guide>
        <p15:guide id="4"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on Mademlis" initials="KM" lastIdx="1" clrIdx="0">
    <p:extLst>
      <p:ext uri="{19B8F6BF-5375-455C-9EA6-DF929625EA0E}">
        <p15:presenceInfo xmlns:p15="http://schemas.microsoft.com/office/powerpoint/2012/main" userId="S::k.mademlis@ermafirst.com::47c1e142-983f-4c57-bccd-5b0beb9d0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C7A"/>
    <a:srgbClr val="063D62"/>
    <a:srgbClr val="72CEEE"/>
    <a:srgbClr val="0D7DC9"/>
    <a:srgbClr val="0A6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14"/>
      </p:cViewPr>
      <p:guideLst>
        <p:guide orient="horz" pos="2480"/>
        <p:guide pos="3840"/>
        <p:guide orient="horz"/>
        <p:guide pos="57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C466A-BEE1-465C-8B45-A5956C557BA0}"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1E45D-C88A-4E28-88AF-6B7BE2B1A120}" type="slidenum">
              <a:rPr lang="en-US" smtClean="0"/>
              <a:t>‹#›</a:t>
            </a:fld>
            <a:endParaRPr lang="en-US"/>
          </a:p>
        </p:txBody>
      </p:sp>
    </p:spTree>
    <p:extLst>
      <p:ext uri="{BB962C8B-B14F-4D97-AF65-F5344CB8AC3E}">
        <p14:creationId xmlns:p14="http://schemas.microsoft.com/office/powerpoint/2010/main" val="3287552247"/>
      </p:ext>
    </p:extLst>
  </p:cSld>
  <p:clrMap bg1="lt1" tx1="dk1" bg2="lt2" tx2="dk2" accent1="accent1" accent2="accent2" accent3="accent3" accent4="accent4" accent5="accent5" accent6="accent6" hlink="hlink" folHlink="folHlink"/>
  <p:notesStyle>
    <a:lvl1pPr marL="0" algn="l" defTabSz="457154" rtl="0" eaLnBrk="1" latinLnBrk="0" hangingPunct="1">
      <a:defRPr sz="600" kern="1200">
        <a:solidFill>
          <a:schemeClr val="tx1"/>
        </a:solidFill>
        <a:latin typeface="+mn-lt"/>
        <a:ea typeface="+mn-ea"/>
        <a:cs typeface="+mn-cs"/>
      </a:defRPr>
    </a:lvl1pPr>
    <a:lvl2pPr marL="228578" algn="l" defTabSz="457154" rtl="0" eaLnBrk="1" latinLnBrk="0" hangingPunct="1">
      <a:defRPr sz="600" kern="1200">
        <a:solidFill>
          <a:schemeClr val="tx1"/>
        </a:solidFill>
        <a:latin typeface="+mn-lt"/>
        <a:ea typeface="+mn-ea"/>
        <a:cs typeface="+mn-cs"/>
      </a:defRPr>
    </a:lvl2pPr>
    <a:lvl3pPr marL="457154" algn="l" defTabSz="457154" rtl="0" eaLnBrk="1" latinLnBrk="0" hangingPunct="1">
      <a:defRPr sz="600" kern="1200">
        <a:solidFill>
          <a:schemeClr val="tx1"/>
        </a:solidFill>
        <a:latin typeface="+mn-lt"/>
        <a:ea typeface="+mn-ea"/>
        <a:cs typeface="+mn-cs"/>
      </a:defRPr>
    </a:lvl3pPr>
    <a:lvl4pPr marL="685732" algn="l" defTabSz="457154" rtl="0" eaLnBrk="1" latinLnBrk="0" hangingPunct="1">
      <a:defRPr sz="600" kern="1200">
        <a:solidFill>
          <a:schemeClr val="tx1"/>
        </a:solidFill>
        <a:latin typeface="+mn-lt"/>
        <a:ea typeface="+mn-ea"/>
        <a:cs typeface="+mn-cs"/>
      </a:defRPr>
    </a:lvl4pPr>
    <a:lvl5pPr marL="914309" algn="l" defTabSz="457154" rtl="0" eaLnBrk="1" latinLnBrk="0" hangingPunct="1">
      <a:defRPr sz="600" kern="1200">
        <a:solidFill>
          <a:schemeClr val="tx1"/>
        </a:solidFill>
        <a:latin typeface="+mn-lt"/>
        <a:ea typeface="+mn-ea"/>
        <a:cs typeface="+mn-cs"/>
      </a:defRPr>
    </a:lvl5pPr>
    <a:lvl6pPr marL="1142886" algn="l" defTabSz="457154" rtl="0" eaLnBrk="1" latinLnBrk="0" hangingPunct="1">
      <a:defRPr sz="600" kern="1200">
        <a:solidFill>
          <a:schemeClr val="tx1"/>
        </a:solidFill>
        <a:latin typeface="+mn-lt"/>
        <a:ea typeface="+mn-ea"/>
        <a:cs typeface="+mn-cs"/>
      </a:defRPr>
    </a:lvl6pPr>
    <a:lvl7pPr marL="1371463" algn="l" defTabSz="457154" rtl="0" eaLnBrk="1" latinLnBrk="0" hangingPunct="1">
      <a:defRPr sz="600" kern="1200">
        <a:solidFill>
          <a:schemeClr val="tx1"/>
        </a:solidFill>
        <a:latin typeface="+mn-lt"/>
        <a:ea typeface="+mn-ea"/>
        <a:cs typeface="+mn-cs"/>
      </a:defRPr>
    </a:lvl7pPr>
    <a:lvl8pPr marL="1600040" algn="l" defTabSz="457154" rtl="0" eaLnBrk="1" latinLnBrk="0" hangingPunct="1">
      <a:defRPr sz="600" kern="1200">
        <a:solidFill>
          <a:schemeClr val="tx1"/>
        </a:solidFill>
        <a:latin typeface="+mn-lt"/>
        <a:ea typeface="+mn-ea"/>
        <a:cs typeface="+mn-cs"/>
      </a:defRPr>
    </a:lvl8pPr>
    <a:lvl9pPr marL="1828617" algn="l" defTabSz="457154"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02388-8DE6-6B4D-9EE5-CED78F677266}"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9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02388-8DE6-6B4D-9EE5-CED78F677266}"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36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02388-8DE6-6B4D-9EE5-CED78F677266}"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284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273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18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5162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344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BDEF8C-1B63-8841-81CC-6CF6280EFC60}" type="datetime1">
              <a:t>2024/8/23</a:t>
            </a:fld>
            <a:endParaRPr lang="en-US"/>
          </a:p>
        </p:txBody>
      </p:sp>
      <p:sp>
        <p:nvSpPr>
          <p:cNvPr id="5" name="Footer Placeholder 4"/>
          <p:cNvSpPr>
            <a:spLocks noGrp="1"/>
          </p:cNvSpPr>
          <p:nvPr>
            <p:ph type="ftr" sz="quarter" idx="11"/>
          </p:nvPr>
        </p:nvSpPr>
        <p:spPr/>
        <p:txBody>
          <a:bodyPr/>
          <a:lstStyle>
            <a:lvl1pPr>
              <a:defRPr>
                <a:latin typeface="BunkenTechSansSCWideW01-Md" charset="0"/>
                <a:ea typeface="BunkenTechSansSCWideW01-Md" charset="0"/>
                <a:cs typeface="BunkenTechSansSCWideW01-Md" charset="0"/>
              </a:defRPr>
            </a:lvl1pPr>
          </a:lstStyle>
          <a:p>
            <a:r>
              <a:rPr lang="en-US"/>
              <a:t>BALLAST TREATMENT SIMPLIFIED</a:t>
            </a:r>
          </a:p>
        </p:txBody>
      </p:sp>
    </p:spTree>
    <p:extLst>
      <p:ext uri="{BB962C8B-B14F-4D97-AF65-F5344CB8AC3E}">
        <p14:creationId xmlns:p14="http://schemas.microsoft.com/office/powerpoint/2010/main" val="240547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5%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5153948"/>
          </a:xfrm>
          <a:prstGeom prst="rect">
            <a:avLst/>
          </a:prstGeom>
          <a:ln w="0">
            <a:noFill/>
          </a:ln>
        </p:spPr>
      </p:pic>
      <p:sp>
        <p:nvSpPr>
          <p:cNvPr id="2" name="Title 1"/>
          <p:cNvSpPr>
            <a:spLocks noGrp="1"/>
          </p:cNvSpPr>
          <p:nvPr>
            <p:ph type="title"/>
          </p:nvPr>
        </p:nvSpPr>
        <p:spPr>
          <a:xfrm>
            <a:off x="218661" y="-143599"/>
            <a:ext cx="7362411" cy="994172"/>
          </a:xfrm>
        </p:spPr>
        <p:txBody>
          <a:bodyPr>
            <a:normAutofit/>
          </a:bodyPr>
          <a:lstStyle>
            <a:lvl1pPr>
              <a:defRPr sz="2100">
                <a:solidFill>
                  <a:schemeClr val="bg1"/>
                </a:solidFill>
                <a:latin typeface="BunkenTechSansSCWideW01-Md" charset="0"/>
                <a:ea typeface="BunkenTechSansSCWideW01-Md" charset="0"/>
                <a:cs typeface="BunkenTechSansSCWideW01-Md" charset="0"/>
              </a:defRPr>
            </a:lvl1pPr>
          </a:lstStyle>
          <a:p>
            <a:r>
              <a:rPr lang="en-GB"/>
              <a:t>Click to edit Master title style</a:t>
            </a:r>
            <a:endParaRPr lang="en-US"/>
          </a:p>
        </p:txBody>
      </p:sp>
      <p:sp>
        <p:nvSpPr>
          <p:cNvPr id="3" name="Content Placeholder 2"/>
          <p:cNvSpPr>
            <a:spLocks noGrp="1"/>
          </p:cNvSpPr>
          <p:nvPr>
            <p:ph idx="1"/>
          </p:nvPr>
        </p:nvSpPr>
        <p:spPr>
          <a:xfrm>
            <a:off x="255933" y="989047"/>
            <a:ext cx="2054915" cy="3263504"/>
          </a:xfrm>
        </p:spPr>
        <p:txBody>
          <a:bodyPr/>
          <a:lstStyle>
            <a:lvl1pPr marL="0" indent="0">
              <a:buNone/>
              <a:defRPr sz="1500">
                <a:solidFill>
                  <a:srgbClr val="00BCFF"/>
                </a:solidFill>
              </a:defRPr>
            </a:lvl1pPr>
            <a:lvl2pPr marL="267891" indent="-134541">
              <a:tabLst/>
              <a:defRPr sz="1350">
                <a:solidFill>
                  <a:schemeClr val="bg1"/>
                </a:solidFill>
              </a:defRPr>
            </a:lvl2pPr>
            <a:lvl3pPr marL="401241" indent="-133350">
              <a:tabLst/>
              <a:defRPr sz="1200">
                <a:solidFill>
                  <a:schemeClr val="bg1"/>
                </a:solidFill>
              </a:defRPr>
            </a:lvl3pPr>
          </a:lstStyle>
          <a:p>
            <a:pPr lvl="0"/>
            <a:r>
              <a:rPr lang="en-GB"/>
              <a:t>Click to edit Master text styles</a:t>
            </a:r>
          </a:p>
          <a:p>
            <a:pPr lvl="1"/>
            <a:r>
              <a:rPr lang="en-GB"/>
              <a:t>Second level</a:t>
            </a:r>
          </a:p>
          <a:p>
            <a:pPr lvl="2"/>
            <a:r>
              <a:rPr lang="en-GB"/>
              <a:t>Third level</a:t>
            </a:r>
          </a:p>
        </p:txBody>
      </p:sp>
      <p:sp>
        <p:nvSpPr>
          <p:cNvPr id="4" name="Date Placeholder 3"/>
          <p:cNvSpPr>
            <a:spLocks noGrp="1"/>
          </p:cNvSpPr>
          <p:nvPr>
            <p:ph type="dt" sz="half" idx="10"/>
          </p:nvPr>
        </p:nvSpPr>
        <p:spPr>
          <a:xfrm>
            <a:off x="285750" y="4841805"/>
            <a:ext cx="2057400" cy="273844"/>
          </a:xfrm>
        </p:spPr>
        <p:txBody>
          <a:bodyPr/>
          <a:lstStyle>
            <a:lvl1pPr>
              <a:defRPr sz="750">
                <a:solidFill>
                  <a:schemeClr val="bg1"/>
                </a:solidFill>
                <a:latin typeface="BunkenTechSansSCWideW01-Md" charset="0"/>
                <a:ea typeface="BunkenTechSansSCWideW01-Md" charset="0"/>
                <a:cs typeface="BunkenTechSansSCWideW01-Md" charset="0"/>
              </a:defRPr>
            </a:lvl1pPr>
          </a:lstStyle>
          <a:p>
            <a:fld id="{727B4E0D-8486-E847-A9F8-CEE633CB5341}" type="datetime1">
              <a:rPr lang="en-US"/>
              <a:pPr/>
              <a:t>8/23/2024</a:t>
            </a:fld>
            <a:endParaRPr lang="en-US"/>
          </a:p>
        </p:txBody>
      </p:sp>
      <p:sp>
        <p:nvSpPr>
          <p:cNvPr id="5" name="Footer Placeholder 4"/>
          <p:cNvSpPr>
            <a:spLocks noGrp="1"/>
          </p:cNvSpPr>
          <p:nvPr>
            <p:ph type="ftr" sz="quarter" idx="11"/>
          </p:nvPr>
        </p:nvSpPr>
        <p:spPr>
          <a:xfrm>
            <a:off x="4572000" y="4849260"/>
            <a:ext cx="3086100" cy="273844"/>
          </a:xfrm>
        </p:spPr>
        <p:txBody>
          <a:bodyPr/>
          <a:lstStyle>
            <a:lvl1pPr>
              <a:defRPr>
                <a:solidFill>
                  <a:schemeClr val="bg1"/>
                </a:solidFill>
                <a:latin typeface="BunkenTechSansSCWideW01-Md" charset="0"/>
                <a:ea typeface="BunkenTechSansSCWideW01-Md" charset="0"/>
                <a:cs typeface="BunkenTechSansSCWideW01-Md" charset="0"/>
              </a:defRPr>
            </a:lvl1pPr>
          </a:lstStyle>
          <a:p>
            <a:r>
              <a:rPr lang="en-US"/>
              <a:t>BALLAST TREATMENT SIMPLIFIED</a:t>
            </a:r>
          </a:p>
        </p:txBody>
      </p:sp>
      <p:sp>
        <p:nvSpPr>
          <p:cNvPr id="6" name="Slide Number Placeholder 5"/>
          <p:cNvSpPr>
            <a:spLocks noGrp="1"/>
          </p:cNvSpPr>
          <p:nvPr>
            <p:ph type="sldNum" sz="quarter" idx="12"/>
          </p:nvPr>
        </p:nvSpPr>
        <p:spPr/>
        <p:txBody>
          <a:bodyPr/>
          <a:lstStyle>
            <a:lvl1pPr>
              <a:defRPr sz="1200">
                <a:solidFill>
                  <a:srgbClr val="0070C0"/>
                </a:solidFill>
              </a:defRPr>
            </a:lvl1pPr>
          </a:lstStyle>
          <a:p>
            <a:fld id="{61086A3B-40D5-B84B-8D43-6DD7481C6D5F}" type="slidenum">
              <a:rPr lang="en-US"/>
              <a:pPr/>
              <a:t>‹#›</a:t>
            </a:fld>
            <a:endParaRPr lang="en-US"/>
          </a:p>
        </p:txBody>
      </p:sp>
      <p:sp>
        <p:nvSpPr>
          <p:cNvPr id="11" name="Content Placeholder 10"/>
          <p:cNvSpPr>
            <a:spLocks noGrp="1"/>
          </p:cNvSpPr>
          <p:nvPr>
            <p:ph sz="quarter" idx="13"/>
          </p:nvPr>
        </p:nvSpPr>
        <p:spPr>
          <a:xfrm>
            <a:off x="2668192" y="998935"/>
            <a:ext cx="6240065" cy="3577828"/>
          </a:xfrm>
        </p:spPr>
        <p:txBody>
          <a:bodyPr/>
          <a:lstStyle>
            <a:lvl1pPr marL="0" indent="0">
              <a:buNone/>
              <a:defRPr sz="1500"/>
            </a:lvl1pPr>
            <a:lvl2pPr marL="304800" indent="-134541">
              <a:tabLst/>
              <a:defRPr sz="1350"/>
            </a:lvl2pPr>
            <a:lvl3pPr marL="467916" indent="-163116">
              <a:tabLst/>
              <a:defRPr sz="1200"/>
            </a:lvl3pPr>
          </a:lstStyle>
          <a:p>
            <a:pPr lvl="0"/>
            <a:r>
              <a:rPr lang="en-GB"/>
              <a:t>Click to edit Master text styles</a:t>
            </a:r>
          </a:p>
          <a:p>
            <a:pPr lvl="1"/>
            <a:r>
              <a:rPr lang="en-GB"/>
              <a:t>Second level</a:t>
            </a:r>
          </a:p>
          <a:p>
            <a:pPr lvl="2"/>
            <a:r>
              <a:rPr lang="en-GB"/>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7842" y="-28401"/>
            <a:ext cx="2076158" cy="685634"/>
          </a:xfrm>
          <a:prstGeom prst="rect">
            <a:avLst/>
          </a:prstGeom>
        </p:spPr>
      </p:pic>
    </p:spTree>
    <p:extLst>
      <p:ext uri="{BB962C8B-B14F-4D97-AF65-F5344CB8AC3E}">
        <p14:creationId xmlns:p14="http://schemas.microsoft.com/office/powerpoint/2010/main" val="3535475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0%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sp>
        <p:nvSpPr>
          <p:cNvPr id="2" name="Title 1"/>
          <p:cNvSpPr>
            <a:spLocks noGrp="1"/>
          </p:cNvSpPr>
          <p:nvPr>
            <p:ph type="title" hasCustomPrompt="1"/>
          </p:nvPr>
        </p:nvSpPr>
        <p:spPr>
          <a:xfrm>
            <a:off x="218661" y="-143599"/>
            <a:ext cx="7325139" cy="994172"/>
          </a:xfrm>
        </p:spPr>
        <p:txBody>
          <a:bodyPr>
            <a:normAutofit/>
          </a:bodyPr>
          <a:lstStyle>
            <a:lvl1pPr>
              <a:defRPr sz="2100">
                <a:solidFill>
                  <a:schemeClr val="bg1"/>
                </a:solidFill>
                <a:latin typeface="BunkenTechSansSCWideW01-Md" charset="0"/>
                <a:ea typeface="BunkenTechSansSCWideW01-Md" charset="0"/>
                <a:cs typeface="BunkenTechSansSCWideW01-Md" charset="0"/>
              </a:defRPr>
            </a:lvl1pPr>
          </a:lstStyle>
          <a:p>
            <a:r>
              <a:rPr lang="en-GB"/>
              <a:t>CLICK TO EDIT MASTER TITLE STYLE</a:t>
            </a:r>
            <a:endParaRPr lang="en-US"/>
          </a:p>
        </p:txBody>
      </p:sp>
      <p:sp>
        <p:nvSpPr>
          <p:cNvPr id="4" name="Date Placeholder 3"/>
          <p:cNvSpPr>
            <a:spLocks noGrp="1"/>
          </p:cNvSpPr>
          <p:nvPr>
            <p:ph type="dt" sz="half" idx="10"/>
          </p:nvPr>
        </p:nvSpPr>
        <p:spPr>
          <a:xfrm>
            <a:off x="285750" y="4841805"/>
            <a:ext cx="2057400" cy="273844"/>
          </a:xfrm>
        </p:spPr>
        <p:txBody>
          <a:bodyPr/>
          <a:lstStyle>
            <a:lvl1pPr>
              <a:defRPr sz="750">
                <a:solidFill>
                  <a:schemeClr val="bg1"/>
                </a:solidFill>
                <a:latin typeface="BunkenTechSansSCWideW01-Md" charset="0"/>
                <a:ea typeface="BunkenTechSansSCWideW01-Md" charset="0"/>
                <a:cs typeface="BunkenTechSansSCWideW01-Md" charset="0"/>
              </a:defRPr>
            </a:lvl1pPr>
          </a:lstStyle>
          <a:p>
            <a:fld id="{34989C27-4AAF-B246-900B-2E4D09E264D1}" type="datetime1">
              <a:rPr lang="en-US"/>
              <a:pPr/>
              <a:t>8/23/2024</a:t>
            </a:fld>
            <a:endParaRPr lang="en-US"/>
          </a:p>
        </p:txBody>
      </p:sp>
      <p:sp>
        <p:nvSpPr>
          <p:cNvPr id="5" name="Footer Placeholder 4"/>
          <p:cNvSpPr>
            <a:spLocks noGrp="1"/>
          </p:cNvSpPr>
          <p:nvPr>
            <p:ph type="ftr" sz="quarter" idx="11"/>
          </p:nvPr>
        </p:nvSpPr>
        <p:spPr>
          <a:xfrm>
            <a:off x="4572000" y="4849260"/>
            <a:ext cx="3086100" cy="273844"/>
          </a:xfrm>
        </p:spPr>
        <p:txBody>
          <a:bodyPr/>
          <a:lstStyle>
            <a:lvl1pPr>
              <a:defRPr>
                <a:solidFill>
                  <a:schemeClr val="bg1"/>
                </a:solidFill>
                <a:latin typeface="BunkenTechSansSCWideW01-Md" charset="0"/>
                <a:ea typeface="BunkenTechSansSCWideW01-Md" charset="0"/>
                <a:cs typeface="BunkenTechSansSCWideW01-Md" charset="0"/>
              </a:defRPr>
            </a:lvl1pPr>
          </a:lstStyle>
          <a:p>
            <a:r>
              <a:rPr lang="en-US"/>
              <a:t>BALLAST TREATMENT SIMPLIFIED</a:t>
            </a:r>
          </a:p>
        </p:txBody>
      </p:sp>
      <p:sp>
        <p:nvSpPr>
          <p:cNvPr id="6" name="Slide Number Placeholder 5"/>
          <p:cNvSpPr>
            <a:spLocks noGrp="1"/>
          </p:cNvSpPr>
          <p:nvPr>
            <p:ph type="sldNum" sz="quarter" idx="12"/>
          </p:nvPr>
        </p:nvSpPr>
        <p:spPr/>
        <p:txBody>
          <a:bodyPr/>
          <a:lstStyle>
            <a:lvl1pPr>
              <a:defRPr sz="1200">
                <a:solidFill>
                  <a:srgbClr val="0070C0"/>
                </a:solidFill>
              </a:defRPr>
            </a:lvl1pPr>
          </a:lstStyle>
          <a:p>
            <a:fld id="{61086A3B-40D5-B84B-8D43-6DD7481C6D5F}" type="slidenum">
              <a:rPr lang="en-US"/>
              <a:pPr/>
              <a:t>‹#›</a:t>
            </a:fld>
            <a:endParaRPr lang="en-US"/>
          </a:p>
        </p:txBody>
      </p:sp>
      <p:sp>
        <p:nvSpPr>
          <p:cNvPr id="11" name="Content Placeholder 10"/>
          <p:cNvSpPr>
            <a:spLocks noGrp="1"/>
          </p:cNvSpPr>
          <p:nvPr>
            <p:ph sz="quarter" idx="13"/>
          </p:nvPr>
        </p:nvSpPr>
        <p:spPr>
          <a:xfrm>
            <a:off x="521805" y="998935"/>
            <a:ext cx="8386452" cy="3577828"/>
          </a:xfrm>
        </p:spPr>
        <p:txBody>
          <a:bodyPr/>
          <a:lstStyle>
            <a:lvl1pPr marL="0" indent="0">
              <a:buNone/>
              <a:defRPr sz="1500"/>
            </a:lvl1pPr>
            <a:lvl2pPr marL="304800" indent="-134541">
              <a:tabLst/>
              <a:defRPr sz="1350"/>
            </a:lvl2pPr>
            <a:lvl3pPr marL="467916" indent="-163116">
              <a:tabLst/>
              <a:defRPr sz="1200"/>
            </a:lvl3pPr>
          </a:lstStyle>
          <a:p>
            <a:pPr lvl="0"/>
            <a:r>
              <a:rPr lang="en-GB"/>
              <a:t>Click to edit Master text styles</a:t>
            </a:r>
          </a:p>
          <a:p>
            <a:pPr lvl="1"/>
            <a:r>
              <a:rPr lang="en-GB"/>
              <a:t>Second level</a:t>
            </a:r>
          </a:p>
          <a:p>
            <a:pPr lvl="2"/>
            <a:r>
              <a:rPr lang="en-GB"/>
              <a:t>Third level</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7842" y="-28401"/>
            <a:ext cx="2076158" cy="685634"/>
          </a:xfrm>
          <a:prstGeom prst="rect">
            <a:avLst/>
          </a:prstGeom>
        </p:spPr>
      </p:pic>
    </p:spTree>
    <p:extLst>
      <p:ext uri="{BB962C8B-B14F-4D97-AF65-F5344CB8AC3E}">
        <p14:creationId xmlns:p14="http://schemas.microsoft.com/office/powerpoint/2010/main" val="2794651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3CB9B5F-D1D4-0244-8402-72C615F5B439}" type="datetime1">
              <a:t>2024/8/23</a:t>
            </a:fld>
            <a:endParaRPr lang="en-US"/>
          </a:p>
        </p:txBody>
      </p:sp>
      <p:sp>
        <p:nvSpPr>
          <p:cNvPr id="5" name="Footer Placeholder 4"/>
          <p:cNvSpPr>
            <a:spLocks noGrp="1"/>
          </p:cNvSpPr>
          <p:nvPr>
            <p:ph type="ftr" sz="quarter" idx="11"/>
          </p:nvPr>
        </p:nvSpPr>
        <p:spPr/>
        <p:txBody>
          <a:bodyPr/>
          <a:lstStyle>
            <a:lvl1pPr>
              <a:defRPr>
                <a:latin typeface="BunkenTechSansSCWideW01-Md" charset="0"/>
                <a:ea typeface="BunkenTechSansSCWideW01-Md" charset="0"/>
                <a:cs typeface="BunkenTechSansSCWideW01-Md" charset="0"/>
              </a:defRPr>
            </a:lvl1pPr>
          </a:lstStyle>
          <a:p>
            <a:r>
              <a:rPr lang="en-US"/>
              <a:t>BALLAST TREATMENT SIMPLIFIED</a:t>
            </a:r>
          </a:p>
        </p:txBody>
      </p:sp>
      <p:sp>
        <p:nvSpPr>
          <p:cNvPr id="6" name="Slide Number Placeholder 5"/>
          <p:cNvSpPr>
            <a:spLocks noGrp="1"/>
          </p:cNvSpPr>
          <p:nvPr>
            <p:ph type="sldNum" sz="quarter" idx="12"/>
          </p:nvPr>
        </p:nvSpPr>
        <p:spPr/>
        <p:txBody>
          <a:bodyPr/>
          <a:lstStyle/>
          <a:p>
            <a:fld id="{61086A3B-40D5-B84B-8D43-6DD7481C6D5F}" type="slidenum">
              <a:t>‹#›</a:t>
            </a:fld>
            <a:endParaRPr lang="en-US"/>
          </a:p>
        </p:txBody>
      </p:sp>
    </p:spTree>
    <p:extLst>
      <p:ext uri="{BB962C8B-B14F-4D97-AF65-F5344CB8AC3E}">
        <p14:creationId xmlns:p14="http://schemas.microsoft.com/office/powerpoint/2010/main" val="162948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817D0D4-6CD5-A642-83EA-0C139E5793E6}" type="datetime1">
              <a:t>2024/8/23</a:t>
            </a:fld>
            <a:endParaRPr lang="en-US"/>
          </a:p>
        </p:txBody>
      </p:sp>
      <p:sp>
        <p:nvSpPr>
          <p:cNvPr id="6" name="Footer Placeholder 5"/>
          <p:cNvSpPr>
            <a:spLocks noGrp="1"/>
          </p:cNvSpPr>
          <p:nvPr>
            <p:ph type="ftr" sz="quarter" idx="11"/>
          </p:nvPr>
        </p:nvSpPr>
        <p:spPr/>
        <p:txBody>
          <a:bodyPr/>
          <a:lstStyle>
            <a:lvl1pPr>
              <a:defRPr>
                <a:latin typeface="BunkenTechSansSCWideW01-Md" charset="0"/>
                <a:ea typeface="BunkenTechSansSCWideW01-Md" charset="0"/>
                <a:cs typeface="BunkenTechSansSCWideW01-Md" charset="0"/>
              </a:defRPr>
            </a:lvl1pPr>
          </a:lstStyle>
          <a:p>
            <a:r>
              <a:rPr lang="en-US"/>
              <a:t>BALLAST TREATMENT SIMPLIFIED</a:t>
            </a:r>
          </a:p>
        </p:txBody>
      </p:sp>
      <p:sp>
        <p:nvSpPr>
          <p:cNvPr id="7" name="Slide Number Placeholder 6"/>
          <p:cNvSpPr>
            <a:spLocks noGrp="1"/>
          </p:cNvSpPr>
          <p:nvPr>
            <p:ph type="sldNum" sz="quarter" idx="12"/>
          </p:nvPr>
        </p:nvSpPr>
        <p:spPr/>
        <p:txBody>
          <a:bodyPr/>
          <a:lstStyle/>
          <a:p>
            <a:fld id="{61086A3B-40D5-B84B-8D43-6DD7481C6D5F}" type="slidenum">
              <a:t>‹#›</a:t>
            </a:fld>
            <a:endParaRPr lang="en-US"/>
          </a:p>
        </p:txBody>
      </p:sp>
    </p:spTree>
    <p:extLst>
      <p:ext uri="{BB962C8B-B14F-4D97-AF65-F5344CB8AC3E}">
        <p14:creationId xmlns:p14="http://schemas.microsoft.com/office/powerpoint/2010/main" val="1701373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C05AC48-A30E-CE4C-831D-6112A676EC29}" type="datetime1">
              <a:t>2024/8/23</a:t>
            </a:fld>
            <a:endParaRPr lang="en-US"/>
          </a:p>
        </p:txBody>
      </p:sp>
      <p:sp>
        <p:nvSpPr>
          <p:cNvPr id="8" name="Footer Placeholder 7"/>
          <p:cNvSpPr>
            <a:spLocks noGrp="1"/>
          </p:cNvSpPr>
          <p:nvPr>
            <p:ph type="ftr" sz="quarter" idx="11"/>
          </p:nvPr>
        </p:nvSpPr>
        <p:spPr/>
        <p:txBody>
          <a:bodyPr/>
          <a:lstStyle>
            <a:lvl1pPr>
              <a:defRPr>
                <a:latin typeface="BunkenTechSansSCWideW01-Md" charset="0"/>
                <a:ea typeface="BunkenTechSansSCWideW01-Md" charset="0"/>
                <a:cs typeface="BunkenTechSansSCWideW01-Md" charset="0"/>
              </a:defRPr>
            </a:lvl1pPr>
          </a:lstStyle>
          <a:p>
            <a:r>
              <a:rPr lang="en-US"/>
              <a:t>BALLAST TREATMENT SIMPLIFIED</a:t>
            </a:r>
          </a:p>
        </p:txBody>
      </p:sp>
      <p:sp>
        <p:nvSpPr>
          <p:cNvPr id="9" name="Slide Number Placeholder 8"/>
          <p:cNvSpPr>
            <a:spLocks noGrp="1"/>
          </p:cNvSpPr>
          <p:nvPr>
            <p:ph type="sldNum" sz="quarter" idx="12"/>
          </p:nvPr>
        </p:nvSpPr>
        <p:spPr/>
        <p:txBody>
          <a:bodyPr/>
          <a:lstStyle/>
          <a:p>
            <a:fld id="{61086A3B-40D5-B84B-8D43-6DD7481C6D5F}" type="slidenum">
              <a:t>‹#›</a:t>
            </a:fld>
            <a:endParaRPr lang="en-US"/>
          </a:p>
        </p:txBody>
      </p:sp>
    </p:spTree>
    <p:extLst>
      <p:ext uri="{BB962C8B-B14F-4D97-AF65-F5344CB8AC3E}">
        <p14:creationId xmlns:p14="http://schemas.microsoft.com/office/powerpoint/2010/main" val="65686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solidFill>
                  <a:schemeClr val="tx1">
                    <a:lumMod val="65000"/>
                    <a:lumOff val="35000"/>
                  </a:schemeClr>
                </a:solidFill>
              </a:defRPr>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1">
                    <a:lumMod val="65000"/>
                    <a:lumOff val="35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6895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2386495-F704-8D49-9273-4356D250EAF6}" type="datetime1">
              <a:t>2024/8/23</a:t>
            </a:fld>
            <a:endParaRPr lang="en-US"/>
          </a:p>
        </p:txBody>
      </p:sp>
      <p:sp>
        <p:nvSpPr>
          <p:cNvPr id="4" name="Footer Placeholder 3"/>
          <p:cNvSpPr>
            <a:spLocks noGrp="1"/>
          </p:cNvSpPr>
          <p:nvPr>
            <p:ph type="ftr" sz="quarter" idx="11"/>
          </p:nvPr>
        </p:nvSpPr>
        <p:spPr/>
        <p:txBody>
          <a:bodyPr/>
          <a:lstStyle>
            <a:lvl1pPr>
              <a:defRPr>
                <a:latin typeface="BunkenTechSansSCWideW01-Md" charset="0"/>
                <a:ea typeface="BunkenTechSansSCWideW01-Md" charset="0"/>
                <a:cs typeface="BunkenTechSansSCWideW01-Md" charset="0"/>
              </a:defRPr>
            </a:lvl1pPr>
          </a:lstStyle>
          <a:p>
            <a:r>
              <a:rPr lang="en-US"/>
              <a:t>BALLAST TREATMENT SIMPLIFIED</a:t>
            </a:r>
          </a:p>
        </p:txBody>
      </p:sp>
      <p:sp>
        <p:nvSpPr>
          <p:cNvPr id="5" name="Slide Number Placeholder 4"/>
          <p:cNvSpPr>
            <a:spLocks noGrp="1"/>
          </p:cNvSpPr>
          <p:nvPr>
            <p:ph type="sldNum" sz="quarter" idx="12"/>
          </p:nvPr>
        </p:nvSpPr>
        <p:spPr/>
        <p:txBody>
          <a:bodyPr/>
          <a:lstStyle/>
          <a:p>
            <a:fld id="{61086A3B-40D5-B84B-8D43-6DD7481C6D5F}" type="slidenum">
              <a:t>‹#›</a:t>
            </a:fld>
            <a:endParaRPr lang="en-US"/>
          </a:p>
        </p:txBody>
      </p:sp>
    </p:spTree>
    <p:extLst>
      <p:ext uri="{BB962C8B-B14F-4D97-AF65-F5344CB8AC3E}">
        <p14:creationId xmlns:p14="http://schemas.microsoft.com/office/powerpoint/2010/main" val="3939235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DDB8B-5613-A14A-846C-892A267B6E10}" type="datetime1">
              <a:t>2024/8/23</a:t>
            </a:fld>
            <a:endParaRPr lang="en-US"/>
          </a:p>
        </p:txBody>
      </p:sp>
      <p:sp>
        <p:nvSpPr>
          <p:cNvPr id="3" name="Footer Placeholder 2"/>
          <p:cNvSpPr>
            <a:spLocks noGrp="1"/>
          </p:cNvSpPr>
          <p:nvPr>
            <p:ph type="ftr" sz="quarter" idx="11"/>
          </p:nvPr>
        </p:nvSpPr>
        <p:spPr/>
        <p:txBody>
          <a:bodyPr/>
          <a:lstStyle>
            <a:lvl1pPr>
              <a:defRPr>
                <a:latin typeface="BunkenTechSansSCWideW01-Md" charset="0"/>
                <a:ea typeface="BunkenTechSansSCWideW01-Md" charset="0"/>
                <a:cs typeface="BunkenTechSansSCWideW01-Md" charset="0"/>
              </a:defRPr>
            </a:lvl1pPr>
          </a:lstStyle>
          <a:p>
            <a:r>
              <a:rPr lang="en-US"/>
              <a:t>BALLAST TREATMENT SIMPLIFIED</a:t>
            </a:r>
          </a:p>
        </p:txBody>
      </p:sp>
      <p:sp>
        <p:nvSpPr>
          <p:cNvPr id="4" name="Slide Number Placeholder 3"/>
          <p:cNvSpPr>
            <a:spLocks noGrp="1"/>
          </p:cNvSpPr>
          <p:nvPr>
            <p:ph type="sldNum" sz="quarter" idx="12"/>
          </p:nvPr>
        </p:nvSpPr>
        <p:spPr/>
        <p:txBody>
          <a:bodyPr/>
          <a:lstStyle/>
          <a:p>
            <a:fld id="{61086A3B-40D5-B84B-8D43-6DD7481C6D5F}" type="slidenum">
              <a:t>‹#›</a:t>
            </a:fld>
            <a:endParaRPr lang="en-US"/>
          </a:p>
        </p:txBody>
      </p:sp>
    </p:spTree>
    <p:extLst>
      <p:ext uri="{BB962C8B-B14F-4D97-AF65-F5344CB8AC3E}">
        <p14:creationId xmlns:p14="http://schemas.microsoft.com/office/powerpoint/2010/main" val="4181332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B71064C-D8CB-C645-B3EA-33EB4C9F1D1B}" type="datetime1">
              <a:t>2024/8/23</a:t>
            </a:fld>
            <a:endParaRPr lang="en-US"/>
          </a:p>
        </p:txBody>
      </p:sp>
      <p:sp>
        <p:nvSpPr>
          <p:cNvPr id="6" name="Footer Placeholder 5"/>
          <p:cNvSpPr>
            <a:spLocks noGrp="1"/>
          </p:cNvSpPr>
          <p:nvPr>
            <p:ph type="ftr" sz="quarter" idx="11"/>
          </p:nvPr>
        </p:nvSpPr>
        <p:spPr/>
        <p:txBody>
          <a:bodyPr/>
          <a:lstStyle>
            <a:lvl1pPr>
              <a:defRPr>
                <a:latin typeface="BunkenTechSansSCWideW01-Md" charset="0"/>
                <a:ea typeface="BunkenTechSansSCWideW01-Md" charset="0"/>
                <a:cs typeface="BunkenTechSansSCWideW01-Md" charset="0"/>
              </a:defRPr>
            </a:lvl1pPr>
          </a:lstStyle>
          <a:p>
            <a:r>
              <a:rPr lang="en-US"/>
              <a:t>BALLAST TREATMENT SIMPLIFIED</a:t>
            </a:r>
          </a:p>
        </p:txBody>
      </p:sp>
      <p:sp>
        <p:nvSpPr>
          <p:cNvPr id="7" name="Slide Number Placeholder 6"/>
          <p:cNvSpPr>
            <a:spLocks noGrp="1"/>
          </p:cNvSpPr>
          <p:nvPr>
            <p:ph type="sldNum" sz="quarter" idx="12"/>
          </p:nvPr>
        </p:nvSpPr>
        <p:spPr/>
        <p:txBody>
          <a:bodyPr/>
          <a:lstStyle/>
          <a:p>
            <a:fld id="{61086A3B-40D5-B84B-8D43-6DD7481C6D5F}" type="slidenum">
              <a:t>‹#›</a:t>
            </a:fld>
            <a:endParaRPr lang="en-US"/>
          </a:p>
        </p:txBody>
      </p:sp>
    </p:spTree>
    <p:extLst>
      <p:ext uri="{BB962C8B-B14F-4D97-AF65-F5344CB8AC3E}">
        <p14:creationId xmlns:p14="http://schemas.microsoft.com/office/powerpoint/2010/main" val="3286731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9F38690-86EE-3B4F-B0D6-148A6ED23B2F}" type="datetime1">
              <a:t>2024/8/23</a:t>
            </a:fld>
            <a:endParaRPr lang="en-US"/>
          </a:p>
        </p:txBody>
      </p:sp>
      <p:sp>
        <p:nvSpPr>
          <p:cNvPr id="6" name="Footer Placeholder 5"/>
          <p:cNvSpPr>
            <a:spLocks noGrp="1"/>
          </p:cNvSpPr>
          <p:nvPr>
            <p:ph type="ftr" sz="quarter" idx="11"/>
          </p:nvPr>
        </p:nvSpPr>
        <p:spPr/>
        <p:txBody>
          <a:bodyPr/>
          <a:lstStyle>
            <a:lvl1pPr>
              <a:defRPr>
                <a:latin typeface="BunkenTechSansSCWideW01-Md" charset="0"/>
                <a:ea typeface="BunkenTechSansSCWideW01-Md" charset="0"/>
                <a:cs typeface="BunkenTechSansSCWideW01-Md" charset="0"/>
              </a:defRPr>
            </a:lvl1pPr>
          </a:lstStyle>
          <a:p>
            <a:r>
              <a:rPr lang="en-US"/>
              <a:t>BALLAST TREATMENT SIMPLIFIED</a:t>
            </a:r>
          </a:p>
        </p:txBody>
      </p:sp>
      <p:sp>
        <p:nvSpPr>
          <p:cNvPr id="7" name="Slide Number Placeholder 6"/>
          <p:cNvSpPr>
            <a:spLocks noGrp="1"/>
          </p:cNvSpPr>
          <p:nvPr>
            <p:ph type="sldNum" sz="quarter" idx="12"/>
          </p:nvPr>
        </p:nvSpPr>
        <p:spPr/>
        <p:txBody>
          <a:bodyPr/>
          <a:lstStyle/>
          <a:p>
            <a:fld id="{61086A3B-40D5-B84B-8D43-6DD7481C6D5F}" type="slidenum">
              <a:t>‹#›</a:t>
            </a:fld>
            <a:endParaRPr lang="en-US"/>
          </a:p>
        </p:txBody>
      </p:sp>
    </p:spTree>
    <p:extLst>
      <p:ext uri="{BB962C8B-B14F-4D97-AF65-F5344CB8AC3E}">
        <p14:creationId xmlns:p14="http://schemas.microsoft.com/office/powerpoint/2010/main" val="4259714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8FE351-1132-3A43-95C8-27FEC02E4AA6}" type="datetime1">
              <a:t>2024/8/23</a:t>
            </a:fld>
            <a:endParaRPr lang="en-US"/>
          </a:p>
        </p:txBody>
      </p:sp>
      <p:sp>
        <p:nvSpPr>
          <p:cNvPr id="5" name="Footer Placeholder 4"/>
          <p:cNvSpPr>
            <a:spLocks noGrp="1"/>
          </p:cNvSpPr>
          <p:nvPr>
            <p:ph type="ftr" sz="quarter" idx="11"/>
          </p:nvPr>
        </p:nvSpPr>
        <p:spPr/>
        <p:txBody>
          <a:bodyPr/>
          <a:lstStyle>
            <a:lvl1pPr>
              <a:defRPr>
                <a:latin typeface="BunkenTechSansSCWideW01-Md" charset="0"/>
                <a:ea typeface="BunkenTechSansSCWideW01-Md" charset="0"/>
                <a:cs typeface="BunkenTechSansSCWideW01-Md" charset="0"/>
              </a:defRPr>
            </a:lvl1pPr>
          </a:lstStyle>
          <a:p>
            <a:r>
              <a:rPr lang="en-US"/>
              <a:t>BALLAST TREATMENT SIMPLIFIED</a:t>
            </a:r>
          </a:p>
        </p:txBody>
      </p:sp>
      <p:sp>
        <p:nvSpPr>
          <p:cNvPr id="6" name="Slide Number Placeholder 5"/>
          <p:cNvSpPr>
            <a:spLocks noGrp="1"/>
          </p:cNvSpPr>
          <p:nvPr>
            <p:ph type="sldNum" sz="quarter" idx="12"/>
          </p:nvPr>
        </p:nvSpPr>
        <p:spPr/>
        <p:txBody>
          <a:bodyPr/>
          <a:lstStyle/>
          <a:p>
            <a:fld id="{61086A3B-40D5-B84B-8D43-6DD7481C6D5F}" type="slidenum">
              <a:t>‹#›</a:t>
            </a:fld>
            <a:endParaRPr lang="en-US"/>
          </a:p>
        </p:txBody>
      </p:sp>
    </p:spTree>
    <p:extLst>
      <p:ext uri="{BB962C8B-B14F-4D97-AF65-F5344CB8AC3E}">
        <p14:creationId xmlns:p14="http://schemas.microsoft.com/office/powerpoint/2010/main" val="2553414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D021A9D-14F2-0747-97C7-EDC329CD42F3}" type="datetime1">
              <a:t>2024/8/23</a:t>
            </a:fld>
            <a:endParaRPr lang="en-US"/>
          </a:p>
        </p:txBody>
      </p:sp>
      <p:sp>
        <p:nvSpPr>
          <p:cNvPr id="5" name="Footer Placeholder 4"/>
          <p:cNvSpPr>
            <a:spLocks noGrp="1"/>
          </p:cNvSpPr>
          <p:nvPr>
            <p:ph type="ftr" sz="quarter" idx="11"/>
          </p:nvPr>
        </p:nvSpPr>
        <p:spPr/>
        <p:txBody>
          <a:bodyPr/>
          <a:lstStyle>
            <a:lvl1pPr>
              <a:defRPr>
                <a:latin typeface="BunkenTechSansSCWideW01-Md" charset="0"/>
                <a:ea typeface="BunkenTechSansSCWideW01-Md" charset="0"/>
                <a:cs typeface="BunkenTechSansSCWideW01-Md" charset="0"/>
              </a:defRPr>
            </a:lvl1pPr>
          </a:lstStyle>
          <a:p>
            <a:r>
              <a:rPr lang="en-US"/>
              <a:t>BALLAST TREATMENT SIMPLIFIED</a:t>
            </a:r>
          </a:p>
        </p:txBody>
      </p:sp>
      <p:sp>
        <p:nvSpPr>
          <p:cNvPr id="6" name="Slide Number Placeholder 5"/>
          <p:cNvSpPr>
            <a:spLocks noGrp="1"/>
          </p:cNvSpPr>
          <p:nvPr>
            <p:ph type="sldNum" sz="quarter" idx="12"/>
          </p:nvPr>
        </p:nvSpPr>
        <p:spPr/>
        <p:txBody>
          <a:bodyPr/>
          <a:lstStyle/>
          <a:p>
            <a:fld id="{61086A3B-40D5-B84B-8D43-6DD7481C6D5F}" type="slidenum">
              <a:t>‹#›</a:t>
            </a:fld>
            <a:endParaRPr lang="en-US"/>
          </a:p>
        </p:txBody>
      </p:sp>
    </p:spTree>
    <p:extLst>
      <p:ext uri="{BB962C8B-B14F-4D97-AF65-F5344CB8AC3E}">
        <p14:creationId xmlns:p14="http://schemas.microsoft.com/office/powerpoint/2010/main" val="54483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5479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294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3547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7918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2376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878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1668295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3.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17" rtl="0" eaLnBrk="1" latinLnBrk="0" hangingPunct="1">
        <a:defRPr sz="1400" kern="1200">
          <a:solidFill>
            <a:schemeClr val="tx1"/>
          </a:solidFill>
          <a:latin typeface="+mn-lt"/>
          <a:ea typeface="+mn-ea"/>
          <a:cs typeface="+mn-cs"/>
        </a:defRPr>
      </a:lvl1pPr>
      <a:lvl2pPr marL="342909" algn="l" defTabSz="685817" rtl="0" eaLnBrk="1" latinLnBrk="0" hangingPunct="1">
        <a:defRPr sz="1400" kern="1200">
          <a:solidFill>
            <a:schemeClr val="tx1"/>
          </a:solidFill>
          <a:latin typeface="+mn-lt"/>
          <a:ea typeface="+mn-ea"/>
          <a:cs typeface="+mn-cs"/>
        </a:defRPr>
      </a:lvl2pPr>
      <a:lvl3pPr marL="685817" algn="l" defTabSz="685817" rtl="0" eaLnBrk="1" latinLnBrk="0" hangingPunct="1">
        <a:defRPr sz="1400" kern="1200">
          <a:solidFill>
            <a:schemeClr val="tx1"/>
          </a:solidFill>
          <a:latin typeface="+mn-lt"/>
          <a:ea typeface="+mn-ea"/>
          <a:cs typeface="+mn-cs"/>
        </a:defRPr>
      </a:lvl3pPr>
      <a:lvl4pPr marL="1028726" algn="l" defTabSz="685817" rtl="0" eaLnBrk="1" latinLnBrk="0" hangingPunct="1">
        <a:defRPr sz="1400" kern="1200">
          <a:solidFill>
            <a:schemeClr val="tx1"/>
          </a:solidFill>
          <a:latin typeface="+mn-lt"/>
          <a:ea typeface="+mn-ea"/>
          <a:cs typeface="+mn-cs"/>
        </a:defRPr>
      </a:lvl4pPr>
      <a:lvl5pPr marL="1371634" algn="l" defTabSz="685817" rtl="0" eaLnBrk="1" latinLnBrk="0" hangingPunct="1">
        <a:defRPr sz="1400" kern="1200">
          <a:solidFill>
            <a:schemeClr val="tx1"/>
          </a:solidFill>
          <a:latin typeface="+mn-lt"/>
          <a:ea typeface="+mn-ea"/>
          <a:cs typeface="+mn-cs"/>
        </a:defRPr>
      </a:lvl5pPr>
      <a:lvl6pPr marL="1714544" algn="l" defTabSz="685817" rtl="0" eaLnBrk="1" latinLnBrk="0" hangingPunct="1">
        <a:defRPr sz="1400" kern="1200">
          <a:solidFill>
            <a:schemeClr val="tx1"/>
          </a:solidFill>
          <a:latin typeface="+mn-lt"/>
          <a:ea typeface="+mn-ea"/>
          <a:cs typeface="+mn-cs"/>
        </a:defRPr>
      </a:lvl6pPr>
      <a:lvl7pPr marL="2057451" algn="l" defTabSz="685817" rtl="0" eaLnBrk="1" latinLnBrk="0" hangingPunct="1">
        <a:defRPr sz="1400" kern="1200">
          <a:solidFill>
            <a:schemeClr val="tx1"/>
          </a:solidFill>
          <a:latin typeface="+mn-lt"/>
          <a:ea typeface="+mn-ea"/>
          <a:cs typeface="+mn-cs"/>
        </a:defRPr>
      </a:lvl7pPr>
      <a:lvl8pPr marL="2400360" algn="l" defTabSz="685817" rtl="0" eaLnBrk="1" latinLnBrk="0" hangingPunct="1">
        <a:defRPr sz="1400" kern="1200">
          <a:solidFill>
            <a:schemeClr val="tx1"/>
          </a:solidFill>
          <a:latin typeface="+mn-lt"/>
          <a:ea typeface="+mn-ea"/>
          <a:cs typeface="+mn-cs"/>
        </a:defRPr>
      </a:lvl8pPr>
      <a:lvl9pPr marL="2743269" algn="l" defTabSz="68581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17" rtl="0" eaLnBrk="1" latinLnBrk="0" hangingPunct="1">
        <a:defRPr sz="1400" kern="1200">
          <a:solidFill>
            <a:schemeClr val="tx1"/>
          </a:solidFill>
          <a:latin typeface="+mn-lt"/>
          <a:ea typeface="+mn-ea"/>
          <a:cs typeface="+mn-cs"/>
        </a:defRPr>
      </a:lvl1pPr>
      <a:lvl2pPr marL="342909" algn="l" defTabSz="685817" rtl="0" eaLnBrk="1" latinLnBrk="0" hangingPunct="1">
        <a:defRPr sz="1400" kern="1200">
          <a:solidFill>
            <a:schemeClr val="tx1"/>
          </a:solidFill>
          <a:latin typeface="+mn-lt"/>
          <a:ea typeface="+mn-ea"/>
          <a:cs typeface="+mn-cs"/>
        </a:defRPr>
      </a:lvl2pPr>
      <a:lvl3pPr marL="685817" algn="l" defTabSz="685817" rtl="0" eaLnBrk="1" latinLnBrk="0" hangingPunct="1">
        <a:defRPr sz="1400" kern="1200">
          <a:solidFill>
            <a:schemeClr val="tx1"/>
          </a:solidFill>
          <a:latin typeface="+mn-lt"/>
          <a:ea typeface="+mn-ea"/>
          <a:cs typeface="+mn-cs"/>
        </a:defRPr>
      </a:lvl3pPr>
      <a:lvl4pPr marL="1028726" algn="l" defTabSz="685817" rtl="0" eaLnBrk="1" latinLnBrk="0" hangingPunct="1">
        <a:defRPr sz="1400" kern="1200">
          <a:solidFill>
            <a:schemeClr val="tx1"/>
          </a:solidFill>
          <a:latin typeface="+mn-lt"/>
          <a:ea typeface="+mn-ea"/>
          <a:cs typeface="+mn-cs"/>
        </a:defRPr>
      </a:lvl4pPr>
      <a:lvl5pPr marL="1371634" algn="l" defTabSz="685817" rtl="0" eaLnBrk="1" latinLnBrk="0" hangingPunct="1">
        <a:defRPr sz="1400" kern="1200">
          <a:solidFill>
            <a:schemeClr val="tx1"/>
          </a:solidFill>
          <a:latin typeface="+mn-lt"/>
          <a:ea typeface="+mn-ea"/>
          <a:cs typeface="+mn-cs"/>
        </a:defRPr>
      </a:lvl5pPr>
      <a:lvl6pPr marL="1714544" algn="l" defTabSz="685817" rtl="0" eaLnBrk="1" latinLnBrk="0" hangingPunct="1">
        <a:defRPr sz="1400" kern="1200">
          <a:solidFill>
            <a:schemeClr val="tx1"/>
          </a:solidFill>
          <a:latin typeface="+mn-lt"/>
          <a:ea typeface="+mn-ea"/>
          <a:cs typeface="+mn-cs"/>
        </a:defRPr>
      </a:lvl6pPr>
      <a:lvl7pPr marL="2057451" algn="l" defTabSz="685817" rtl="0" eaLnBrk="1" latinLnBrk="0" hangingPunct="1">
        <a:defRPr sz="1400" kern="1200">
          <a:solidFill>
            <a:schemeClr val="tx1"/>
          </a:solidFill>
          <a:latin typeface="+mn-lt"/>
          <a:ea typeface="+mn-ea"/>
          <a:cs typeface="+mn-cs"/>
        </a:defRPr>
      </a:lvl7pPr>
      <a:lvl8pPr marL="2400360" algn="l" defTabSz="685817" rtl="0" eaLnBrk="1" latinLnBrk="0" hangingPunct="1">
        <a:defRPr sz="1400" kern="1200">
          <a:solidFill>
            <a:schemeClr val="tx1"/>
          </a:solidFill>
          <a:latin typeface="+mn-lt"/>
          <a:ea typeface="+mn-ea"/>
          <a:cs typeface="+mn-cs"/>
        </a:defRPr>
      </a:lvl8pPr>
      <a:lvl9pPr marL="2743269" algn="l" defTabSz="68581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C764DE79-268F-4C1A-8933-263129D2AF90}" type="datetimeFigureOut">
              <a:rPr lang="en-US" dirty="0"/>
              <a:t>8/23/2024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21695820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685800" rtl="0" eaLnBrk="1" latinLnBrk="0" hangingPunct="1">
        <a:lnSpc>
          <a:spcPct val="90000"/>
        </a:lnSpc>
        <a:spcBef>
          <a:spcPct val="0"/>
        </a:spcBef>
        <a:buNone/>
        <a:defRPr sz="3300" kern="1200">
          <a:solidFill>
            <a:schemeClr val="tx1">
              <a:lumMod val="65000"/>
              <a:lumOff val="3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23ECC36-9644-0C49-A65A-7D61234955B0}" type="datetime1">
              <a:t>2024/8/23</a:t>
            </a:fld>
            <a:endParaRPr lang="en-US"/>
          </a:p>
        </p:txBody>
      </p:sp>
      <p:sp>
        <p:nvSpPr>
          <p:cNvPr id="5" name="Footer Placeholder 4"/>
          <p:cNvSpPr>
            <a:spLocks noGrp="1"/>
          </p:cNvSpPr>
          <p:nvPr>
            <p:ph type="ftr" sz="quarter" idx="3"/>
          </p:nvPr>
        </p:nvSpPr>
        <p:spPr>
          <a:xfrm>
            <a:off x="4572000" y="4811989"/>
            <a:ext cx="3086100" cy="273844"/>
          </a:xfrm>
          <a:prstGeom prst="rect">
            <a:avLst/>
          </a:prstGeom>
        </p:spPr>
        <p:txBody>
          <a:bodyPr vert="horz" lIns="91440" tIns="45720" rIns="91440" bIns="45720" rtlCol="0" anchor="ctr"/>
          <a:lstStyle>
            <a:lvl1pPr algn="r">
              <a:defRPr sz="750">
                <a:solidFill>
                  <a:schemeClr val="tx1">
                    <a:tint val="75000"/>
                  </a:schemeClr>
                </a:solidFill>
                <a:latin typeface="BunkenTechSansSCWideW01-Md" charset="0"/>
                <a:ea typeface="BunkenTechSansSCWideW01-Md" charset="0"/>
                <a:cs typeface="BunkenTechSansSCWideW01-Md" charset="0"/>
              </a:defRPr>
            </a:lvl1pPr>
          </a:lstStyle>
          <a:p>
            <a:r>
              <a:rPr lang="en-US"/>
              <a:t>BALLAST TREATMENT SIMPLIFIED</a:t>
            </a:r>
          </a:p>
        </p:txBody>
      </p:sp>
      <p:sp>
        <p:nvSpPr>
          <p:cNvPr id="6" name="Slide Number Placeholder 5"/>
          <p:cNvSpPr>
            <a:spLocks noGrp="1"/>
          </p:cNvSpPr>
          <p:nvPr>
            <p:ph type="sldNum" sz="quarter" idx="4"/>
          </p:nvPr>
        </p:nvSpPr>
        <p:spPr>
          <a:xfrm>
            <a:off x="8460684" y="4804534"/>
            <a:ext cx="51683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086A3B-40D5-B84B-8D43-6DD7481C6D5F}" type="slidenum">
              <a:t>‹#›</a:t>
            </a:fld>
            <a:endParaRPr lang="en-US"/>
          </a:p>
        </p:txBody>
      </p:sp>
    </p:spTree>
    <p:extLst>
      <p:ext uri="{BB962C8B-B14F-4D97-AF65-F5344CB8AC3E}">
        <p14:creationId xmlns:p14="http://schemas.microsoft.com/office/powerpoint/2010/main" val="33782307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25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EB134E-3849-411B-9C50-7528EA7FAE83}"/>
              </a:ext>
            </a:extLst>
          </p:cNvPr>
          <p:cNvSpPr/>
          <p:nvPr/>
        </p:nvSpPr>
        <p:spPr>
          <a:xfrm>
            <a:off x="0" y="2793442"/>
            <a:ext cx="8157475" cy="1401304"/>
          </a:xfrm>
          <a:prstGeom prst="rect">
            <a:avLst/>
          </a:prstGeom>
          <a:gradFill flip="none" rotWithShape="1">
            <a:gsLst>
              <a:gs pos="0">
                <a:schemeClr val="tx1">
                  <a:lumMod val="95000"/>
                  <a:lumOff val="5000"/>
                  <a:alpha val="90000"/>
                </a:schemeClr>
              </a:gs>
              <a:gs pos="42000">
                <a:schemeClr val="tx1">
                  <a:alpha val="76000"/>
                </a:schemeClr>
              </a:gs>
              <a:gs pos="75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a:p>
        </p:txBody>
      </p:sp>
      <p:sp>
        <p:nvSpPr>
          <p:cNvPr id="4" name="TextBox 3">
            <a:extLst>
              <a:ext uri="{FF2B5EF4-FFF2-40B4-BE49-F238E27FC236}">
                <a16:creationId xmlns:a16="http://schemas.microsoft.com/office/drawing/2014/main" id="{948A2979-A456-4286-B8FC-8FF4C0C58EFD}"/>
              </a:ext>
            </a:extLst>
          </p:cNvPr>
          <p:cNvSpPr txBox="1"/>
          <p:nvPr/>
        </p:nvSpPr>
        <p:spPr>
          <a:xfrm>
            <a:off x="336948" y="3691773"/>
            <a:ext cx="4219074" cy="377026"/>
          </a:xfrm>
          <a:prstGeom prst="rect">
            <a:avLst/>
          </a:prstGeom>
          <a:noFill/>
        </p:spPr>
        <p:txBody>
          <a:bodyPr wrap="square" lIns="68580" tIns="34290" rIns="68580" bIns="34290" rtlCol="0" anchor="ctr">
            <a:spAutoFit/>
          </a:bodyPr>
          <a:lstStyle/>
          <a:p>
            <a:r>
              <a:rPr lang="en-US" altLang="ko-KR" sz="2000" b="1" dirty="0">
                <a:solidFill>
                  <a:schemeClr val="bg1"/>
                </a:solidFill>
                <a:cs typeface="Arial" pitchFamily="34" charset="0"/>
              </a:rPr>
              <a:t>HALOGEN TRO SENSORS</a:t>
            </a:r>
            <a:endParaRPr lang="ko-KR" altLang="en-US" sz="2000" b="1" dirty="0">
              <a:solidFill>
                <a:schemeClr val="bg1"/>
              </a:solidFill>
              <a:cs typeface="Arial" pitchFamily="34" charset="0"/>
            </a:endParaRPr>
          </a:p>
        </p:txBody>
      </p:sp>
      <p:sp>
        <p:nvSpPr>
          <p:cNvPr id="9" name="Rectangle 8">
            <a:extLst>
              <a:ext uri="{FF2B5EF4-FFF2-40B4-BE49-F238E27FC236}">
                <a16:creationId xmlns:a16="http://schemas.microsoft.com/office/drawing/2014/main" id="{B2F8185F-A9C4-4CB8-A87E-4BC943A59610}"/>
              </a:ext>
            </a:extLst>
          </p:cNvPr>
          <p:cNvSpPr/>
          <p:nvPr/>
        </p:nvSpPr>
        <p:spPr>
          <a:xfrm>
            <a:off x="8799094" y="-1"/>
            <a:ext cx="344906" cy="1572127"/>
          </a:xfrm>
          <a:prstGeom prst="rect">
            <a:avLst/>
          </a:prstGeom>
          <a:solidFill>
            <a:srgbClr val="0A63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a:p>
        </p:txBody>
      </p:sp>
      <p:pic>
        <p:nvPicPr>
          <p:cNvPr id="12" name="Picture 11" descr="Text&#10;&#10;Description automatically generated">
            <a:extLst>
              <a:ext uri="{FF2B5EF4-FFF2-40B4-BE49-F238E27FC236}">
                <a16:creationId xmlns:a16="http://schemas.microsoft.com/office/drawing/2014/main" id="{12F41B3F-9412-4A87-8990-B482019514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948" y="2912821"/>
            <a:ext cx="2958903" cy="64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058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41" y="20396"/>
            <a:ext cx="6496259" cy="602602"/>
          </a:xfrm>
        </p:spPr>
        <p:txBody>
          <a:bodyPr>
            <a:normAutofit/>
          </a:bodyPr>
          <a:lstStyle/>
          <a:p>
            <a:r>
              <a:rPr lang="en-US" sz="2000" b="1" dirty="0">
                <a:latin typeface="Helvetica" panose="020B0604020202020204" pitchFamily="34" charset="0"/>
                <a:cs typeface="Helvetica" panose="020B0604020202020204" pitchFamily="34" charset="0"/>
              </a:rPr>
              <a:t>Background Information</a:t>
            </a:r>
            <a:endParaRPr lang="en-US" b="1" dirty="0">
              <a:latin typeface="Helvetica" panose="020B0604020202020204" pitchFamily="34" charset="0"/>
              <a:cs typeface="Helvetica" panose="020B0604020202020204" pitchFamily="34" charset="0"/>
            </a:endParaRPr>
          </a:p>
        </p:txBody>
      </p:sp>
      <p:sp>
        <p:nvSpPr>
          <p:cNvPr id="4" name="Footer Placeholder 3"/>
          <p:cNvSpPr>
            <a:spLocks noGrp="1"/>
          </p:cNvSpPr>
          <p:nvPr>
            <p:ph type="ftr" sz="quarter" idx="11"/>
          </p:nvPr>
        </p:nvSpPr>
        <p:spPr/>
        <p:txBody>
          <a:bodyPr/>
          <a:lstStyle/>
          <a:p>
            <a:pPr defTabSz="685800">
              <a:defRPr/>
            </a:pPr>
            <a:r>
              <a:rPr lang="en-US" sz="1100" b="1">
                <a:solidFill>
                  <a:prstClr val="white"/>
                </a:solidFill>
                <a:latin typeface="Helvetica" panose="020B0604020202020204" pitchFamily="34" charset="0"/>
                <a:cs typeface="Helvetica" panose="020B0604020202020204" pitchFamily="34" charset="0"/>
              </a:rPr>
              <a:t>THE EXCELLENCE OF SIMPLICITY</a:t>
            </a:r>
          </a:p>
        </p:txBody>
      </p:sp>
      <p:sp>
        <p:nvSpPr>
          <p:cNvPr id="5" name="Slide Number Placeholder 4"/>
          <p:cNvSpPr>
            <a:spLocks noGrp="1"/>
          </p:cNvSpPr>
          <p:nvPr>
            <p:ph type="sldNum" sz="quarter" idx="12"/>
          </p:nvPr>
        </p:nvSpPr>
        <p:spPr/>
        <p:txBody>
          <a:bodyPr/>
          <a:lstStyle/>
          <a:p>
            <a:pPr defTabSz="685800">
              <a:defRPr/>
            </a:pPr>
            <a:fld id="{61086A3B-40D5-B84B-8D43-6DD7481C6D5F}" type="slidenum">
              <a:rPr>
                <a:latin typeface="Calibri" panose="020F0502020204030204"/>
              </a:rPr>
              <a:pPr defTabSz="685800">
                <a:defRPr/>
              </a:pPr>
              <a:t>2</a:t>
            </a:fld>
            <a:endParaRPr lang="en-US">
              <a:latin typeface="Calibri" panose="020F0502020204030204"/>
            </a:endParaRPr>
          </a:p>
        </p:txBody>
      </p:sp>
      <p:sp>
        <p:nvSpPr>
          <p:cNvPr id="8" name="Presentation Font Embedder no embedded fonts notice"/>
          <p:cNvSpPr txBox="1"/>
          <p:nvPr/>
        </p:nvSpPr>
        <p:spPr>
          <a:xfrm>
            <a:off x="0" y="0"/>
            <a:ext cx="6858000" cy="0"/>
          </a:xfrm>
          <a:prstGeom prst="rect">
            <a:avLst/>
          </a:prstGeom>
          <a:noFill/>
        </p:spPr>
        <p:txBody>
          <a:bodyPr wrap="square" lIns="137160" tIns="137160" rIns="137160" bIns="0" rtlCol="0">
            <a:noAutofit/>
          </a:bodyPr>
          <a:lstStyle/>
          <a:p>
            <a:pPr defTabSz="685800">
              <a:defRPr/>
            </a:pPr>
            <a:endParaRPr lang="en-US" sz="750">
              <a:solidFill>
                <a:prstClr val="black">
                  <a:lumMod val="50000"/>
                  <a:lumOff val="50000"/>
                </a:prstClr>
              </a:solidFill>
              <a:latin typeface="PFE Disappearing Font"/>
              <a:cs typeface="PFE Disappearing Font"/>
            </a:endParaRPr>
          </a:p>
        </p:txBody>
      </p:sp>
      <p:sp>
        <p:nvSpPr>
          <p:cNvPr id="6" name="TextBox 5">
            <a:extLst>
              <a:ext uri="{FF2B5EF4-FFF2-40B4-BE49-F238E27FC236}">
                <a16:creationId xmlns:a16="http://schemas.microsoft.com/office/drawing/2014/main" id="{A644B475-A607-D9DC-C5A3-670CC9F43967}"/>
              </a:ext>
            </a:extLst>
          </p:cNvPr>
          <p:cNvSpPr txBox="1"/>
          <p:nvPr/>
        </p:nvSpPr>
        <p:spPr>
          <a:xfrm>
            <a:off x="467832" y="909756"/>
            <a:ext cx="5922335" cy="3323987"/>
          </a:xfrm>
          <a:prstGeom prst="rect">
            <a:avLst/>
          </a:prstGeom>
          <a:noFill/>
        </p:spPr>
        <p:txBody>
          <a:bodyPr wrap="square">
            <a:spAutoFit/>
          </a:bodyPr>
          <a:lstStyle/>
          <a:p>
            <a:r>
              <a:rPr lang="ja-JP" altLang="en-US" dirty="0">
                <a:latin typeface="+mj-ea"/>
                <a:ea typeface="+mj-ea"/>
              </a:rPr>
              <a:t>ハロゲン式</a:t>
            </a:r>
            <a:r>
              <a:rPr lang="en-US" altLang="ja-JP" dirty="0">
                <a:latin typeface="+mj-ea"/>
                <a:ea typeface="+mj-ea"/>
              </a:rPr>
              <a:t>TRO</a:t>
            </a:r>
            <a:r>
              <a:rPr lang="ja-JP" altLang="en-US" dirty="0">
                <a:latin typeface="+mj-ea"/>
                <a:ea typeface="+mj-ea"/>
              </a:rPr>
              <a:t>濃度センサーは、淡水</a:t>
            </a:r>
            <a:r>
              <a:rPr lang="en-US" altLang="ja-JP" dirty="0">
                <a:latin typeface="+mj-ea"/>
                <a:ea typeface="+mj-ea"/>
              </a:rPr>
              <a:t>/</a:t>
            </a:r>
            <a:r>
              <a:rPr lang="ja-JP" altLang="en-US" dirty="0">
                <a:latin typeface="+mj-ea"/>
                <a:ea typeface="+mj-ea"/>
              </a:rPr>
              <a:t>海水</a:t>
            </a:r>
            <a:r>
              <a:rPr lang="en-US" altLang="ja-JP" dirty="0">
                <a:latin typeface="+mj-ea"/>
                <a:ea typeface="+mj-ea"/>
              </a:rPr>
              <a:t>/</a:t>
            </a:r>
            <a:r>
              <a:rPr lang="ja-JP" altLang="en-US" dirty="0">
                <a:latin typeface="+mj-ea"/>
                <a:ea typeface="+mj-ea"/>
              </a:rPr>
              <a:t>汽水向けに特別にデザインされた従来の薬剤式とは異なったアプローチを用いるセンサーです</a:t>
            </a:r>
            <a:endParaRPr lang="en-US" dirty="0">
              <a:latin typeface="+mj-ea"/>
              <a:ea typeface="+mj-ea"/>
            </a:endParaRPr>
          </a:p>
          <a:p>
            <a:endParaRPr lang="en-US" dirty="0"/>
          </a:p>
          <a:p>
            <a:pPr marL="285750" indent="-285750">
              <a:buFont typeface="Wingdings" panose="05000000000000000000" pitchFamily="2" charset="2"/>
              <a:buChar char="ü"/>
            </a:pPr>
            <a:r>
              <a:rPr lang="ja-JP" altLang="en-US" dirty="0">
                <a:latin typeface="BIZ UDP明朝 Medium" panose="02020500000000000000" pitchFamily="18" charset="-128"/>
                <a:ea typeface="BIZ UDP明朝 Medium" panose="02020500000000000000" pitchFamily="18" charset="-128"/>
              </a:rPr>
              <a:t>流量に左右されない検査結果</a:t>
            </a:r>
            <a:endParaRPr lang="en-US" dirty="0">
              <a:latin typeface="BIZ UDP明朝 Medium" panose="02020500000000000000" pitchFamily="18" charset="-128"/>
              <a:ea typeface="BIZ UDP明朝 Medium" panose="02020500000000000000" pitchFamily="18" charset="-128"/>
            </a:endParaRPr>
          </a:p>
          <a:p>
            <a:pPr marL="285750" indent="-285750">
              <a:buFont typeface="Wingdings" panose="05000000000000000000" pitchFamily="2" charset="2"/>
              <a:buChar char="ü"/>
            </a:pPr>
            <a:r>
              <a:rPr lang="ja-JP" altLang="en-US" dirty="0">
                <a:latin typeface="BIZ UDP明朝 Medium" panose="02020500000000000000" pitchFamily="18" charset="-128"/>
                <a:ea typeface="BIZ UDP明朝 Medium" panose="02020500000000000000" pitchFamily="18" charset="-128"/>
              </a:rPr>
              <a:t>自動洗浄機能</a:t>
            </a:r>
            <a:r>
              <a:rPr lang="en-US" dirty="0">
                <a:latin typeface="BIZ UDP明朝 Medium" panose="02020500000000000000" pitchFamily="18" charset="-128"/>
                <a:ea typeface="BIZ UDP明朝 Medium" panose="02020500000000000000" pitchFamily="18" charset="-128"/>
              </a:rPr>
              <a:t> </a:t>
            </a:r>
          </a:p>
          <a:p>
            <a:pPr marL="285750" indent="-285750">
              <a:buFont typeface="Wingdings" panose="05000000000000000000" pitchFamily="2" charset="2"/>
              <a:buChar char="ü"/>
            </a:pPr>
            <a:r>
              <a:rPr lang="ja-JP" altLang="en-US" dirty="0">
                <a:latin typeface="BIZ UDP明朝 Medium" panose="02020500000000000000" pitchFamily="18" charset="-128"/>
                <a:ea typeface="BIZ UDP明朝 Medium" panose="02020500000000000000" pitchFamily="18" charset="-128"/>
              </a:rPr>
              <a:t>メンテナンスの手間は最小。</a:t>
            </a:r>
            <a:r>
              <a:rPr lang="en-US" altLang="ja-JP" dirty="0">
                <a:latin typeface="BIZ UDP明朝 Medium" panose="02020500000000000000" pitchFamily="18" charset="-128"/>
                <a:ea typeface="BIZ UDP明朝 Medium" panose="02020500000000000000" pitchFamily="18" charset="-128"/>
              </a:rPr>
              <a:t>2</a:t>
            </a:r>
            <a:r>
              <a:rPr lang="ja-JP" altLang="en-US" dirty="0">
                <a:latin typeface="BIZ UDP明朝 Medium" panose="02020500000000000000" pitchFamily="18" charset="-128"/>
                <a:ea typeface="BIZ UDP明朝 Medium" panose="02020500000000000000" pitchFamily="18" charset="-128"/>
              </a:rPr>
              <a:t>年毎のキャップ部交換のみ</a:t>
            </a:r>
            <a:endParaRPr lang="en-US" dirty="0">
              <a:latin typeface="BIZ UDP明朝 Medium" panose="02020500000000000000" pitchFamily="18" charset="-128"/>
              <a:ea typeface="BIZ UDP明朝 Medium" panose="02020500000000000000" pitchFamily="18" charset="-128"/>
            </a:endParaRPr>
          </a:p>
          <a:p>
            <a:pPr marL="285750" indent="-285750">
              <a:buFont typeface="Wingdings" panose="05000000000000000000" pitchFamily="2" charset="2"/>
              <a:buChar char="ü"/>
            </a:pPr>
            <a:r>
              <a:rPr lang="en-US" altLang="ja-JP" dirty="0">
                <a:latin typeface="BIZ UDP明朝 Medium" panose="02020500000000000000" pitchFamily="18" charset="-128"/>
                <a:ea typeface="BIZ UDP明朝 Medium" panose="02020500000000000000" pitchFamily="18" charset="-128"/>
              </a:rPr>
              <a:t>TRO</a:t>
            </a:r>
            <a:r>
              <a:rPr lang="ja-JP" altLang="en-US" dirty="0">
                <a:latin typeface="BIZ UDP明朝 Medium" panose="02020500000000000000" pitchFamily="18" charset="-128"/>
                <a:ea typeface="BIZ UDP明朝 Medium" panose="02020500000000000000" pitchFamily="18" charset="-128"/>
              </a:rPr>
              <a:t>濃度以外にも以下の測定が可能</a:t>
            </a:r>
            <a:r>
              <a:rPr lang="en-US" dirty="0">
                <a:latin typeface="BIZ UDP明朝 Medium" panose="02020500000000000000" pitchFamily="18" charset="-128"/>
                <a:ea typeface="BIZ UDP明朝 Medium" panose="02020500000000000000" pitchFamily="18" charset="-128"/>
              </a:rPr>
              <a:t>:</a:t>
            </a:r>
          </a:p>
          <a:p>
            <a:pPr marL="628608" lvl="1" indent="-285750">
              <a:buFont typeface="Wingdings" panose="05000000000000000000" pitchFamily="2" charset="2"/>
              <a:buChar char="Ø"/>
            </a:pPr>
            <a:r>
              <a:rPr lang="ja-JP" altLang="en-US" dirty="0">
                <a:latin typeface="BIZ UDP明朝 Medium" panose="02020500000000000000" pitchFamily="18" charset="-128"/>
                <a:ea typeface="BIZ UDP明朝 Medium" panose="02020500000000000000" pitchFamily="18" charset="-128"/>
              </a:rPr>
              <a:t>伝導率</a:t>
            </a:r>
            <a:endParaRPr lang="en-US" dirty="0">
              <a:latin typeface="BIZ UDP明朝 Medium" panose="02020500000000000000" pitchFamily="18" charset="-128"/>
              <a:ea typeface="BIZ UDP明朝 Medium" panose="02020500000000000000" pitchFamily="18" charset="-128"/>
            </a:endParaRPr>
          </a:p>
          <a:p>
            <a:pPr marL="628608" lvl="1" indent="-285750">
              <a:buFont typeface="Wingdings" panose="05000000000000000000" pitchFamily="2" charset="2"/>
              <a:buChar char="Ø"/>
            </a:pPr>
            <a:r>
              <a:rPr lang="en-US" dirty="0">
                <a:latin typeface="BIZ UDP明朝 Medium" panose="02020500000000000000" pitchFamily="18" charset="-128"/>
                <a:ea typeface="BIZ UDP明朝 Medium" panose="02020500000000000000" pitchFamily="18" charset="-128"/>
              </a:rPr>
              <a:t>PSU</a:t>
            </a:r>
          </a:p>
          <a:p>
            <a:pPr marL="628608" lvl="1" indent="-285750">
              <a:buFont typeface="Wingdings" panose="05000000000000000000" pitchFamily="2" charset="2"/>
              <a:buChar char="Ø"/>
            </a:pPr>
            <a:r>
              <a:rPr lang="en-US" dirty="0">
                <a:latin typeface="BIZ UDP明朝 Medium" panose="02020500000000000000" pitchFamily="18" charset="-128"/>
                <a:ea typeface="BIZ UDP明朝 Medium" panose="02020500000000000000" pitchFamily="18" charset="-128"/>
              </a:rPr>
              <a:t>ORP</a:t>
            </a:r>
          </a:p>
          <a:p>
            <a:pPr marL="628608" lvl="1" indent="-285750">
              <a:buFont typeface="Wingdings" panose="05000000000000000000" pitchFamily="2" charset="2"/>
              <a:buChar char="Ø"/>
            </a:pPr>
            <a:r>
              <a:rPr lang="ja-JP" altLang="en-US" dirty="0">
                <a:latin typeface="BIZ UDP明朝 Medium" panose="02020500000000000000" pitchFamily="18" charset="-128"/>
                <a:ea typeface="BIZ UDP明朝 Medium" panose="02020500000000000000" pitchFamily="18" charset="-128"/>
              </a:rPr>
              <a:t>温度</a:t>
            </a:r>
            <a:endParaRPr lang="en-US" dirty="0">
              <a:latin typeface="BIZ UDP明朝 Medium" panose="02020500000000000000" pitchFamily="18" charset="-128"/>
              <a:ea typeface="BIZ UDP明朝 Medium" panose="02020500000000000000" pitchFamily="18" charset="-128"/>
            </a:endParaRPr>
          </a:p>
          <a:p>
            <a:pPr marL="628608" lvl="1" indent="-285750">
              <a:buFont typeface="Wingdings" panose="05000000000000000000" pitchFamily="2" charset="2"/>
              <a:buChar char="Ø"/>
            </a:pPr>
            <a:r>
              <a:rPr lang="en-US" dirty="0">
                <a:latin typeface="BIZ UDP明朝 Medium" panose="02020500000000000000" pitchFamily="18" charset="-128"/>
                <a:ea typeface="BIZ UDP明朝 Medium" panose="02020500000000000000" pitchFamily="18" charset="-128"/>
              </a:rPr>
              <a:t>pH </a:t>
            </a:r>
          </a:p>
          <a:p>
            <a:pPr marL="285750" indent="-285750">
              <a:buFont typeface="Wingdings" panose="05000000000000000000" pitchFamily="2" charset="2"/>
              <a:buChar char="ü"/>
            </a:pPr>
            <a:r>
              <a:rPr lang="ja-JP" altLang="en-US" dirty="0">
                <a:latin typeface="BIZ UDP明朝 Medium" panose="02020500000000000000" pitchFamily="18" charset="-128"/>
                <a:ea typeface="BIZ UDP明朝 Medium" panose="02020500000000000000" pitchFamily="18" charset="-128"/>
              </a:rPr>
              <a:t>校正済みで納品</a:t>
            </a:r>
            <a:endParaRPr lang="en-US" dirty="0">
              <a:latin typeface="BIZ UDP明朝 Medium" panose="02020500000000000000" pitchFamily="18" charset="-128"/>
              <a:ea typeface="BIZ UDP明朝 Medium" panose="02020500000000000000" pitchFamily="18" charset="-128"/>
            </a:endParaRPr>
          </a:p>
          <a:p>
            <a:pPr marL="285750" indent="-285750">
              <a:buFont typeface="Wingdings" panose="05000000000000000000" pitchFamily="2" charset="2"/>
              <a:buChar char="ü"/>
            </a:pPr>
            <a:r>
              <a:rPr lang="ja-JP" altLang="en-US" dirty="0">
                <a:latin typeface="BIZ UDP明朝 Medium" panose="02020500000000000000" pitchFamily="18" charset="-128"/>
                <a:ea typeface="BIZ UDP明朝 Medium" panose="02020500000000000000" pitchFamily="18" charset="-128"/>
              </a:rPr>
              <a:t>排水タンク不要</a:t>
            </a:r>
          </a:p>
          <a:p>
            <a:pPr marL="285750" indent="-285750">
              <a:buFont typeface="Wingdings" panose="05000000000000000000" pitchFamily="2" charset="2"/>
              <a:buChar char="ü"/>
            </a:pPr>
            <a:r>
              <a:rPr lang="ja-JP" altLang="en-US" dirty="0">
                <a:latin typeface="BIZ UDP明朝 Medium" panose="02020500000000000000" pitchFamily="18" charset="-128"/>
                <a:ea typeface="BIZ UDP明朝 Medium" panose="02020500000000000000" pitchFamily="18" charset="-128"/>
              </a:rPr>
              <a:t>従来の</a:t>
            </a:r>
            <a:r>
              <a:rPr lang="en-US" altLang="ja-JP" dirty="0">
                <a:latin typeface="BIZ UDP明朝 Medium" panose="02020500000000000000" pitchFamily="18" charset="-128"/>
                <a:ea typeface="BIZ UDP明朝 Medium" panose="02020500000000000000" pitchFamily="18" charset="-128"/>
              </a:rPr>
              <a:t>TRO</a:t>
            </a:r>
            <a:r>
              <a:rPr lang="ja-JP" altLang="en-US" dirty="0">
                <a:latin typeface="BIZ UDP明朝 Medium" panose="02020500000000000000" pitchFamily="18" charset="-128"/>
                <a:ea typeface="BIZ UDP明朝 Medium" panose="02020500000000000000" pitchFamily="18" charset="-128"/>
              </a:rPr>
              <a:t>センサーより設置が容易</a:t>
            </a:r>
            <a:endParaRPr lang="en-US" dirty="0">
              <a:latin typeface="BIZ UDP明朝 Medium" panose="02020500000000000000" pitchFamily="18" charset="-128"/>
              <a:ea typeface="BIZ UDP明朝 Medium" panose="02020500000000000000" pitchFamily="18" charset="-128"/>
            </a:endParaRPr>
          </a:p>
        </p:txBody>
      </p:sp>
      <p:pic>
        <p:nvPicPr>
          <p:cNvPr id="11" name="Picture 10" descr="A picture containing tool, text, household hardware, keychain&#10;&#10;Description automatically generated">
            <a:extLst>
              <a:ext uri="{FF2B5EF4-FFF2-40B4-BE49-F238E27FC236}">
                <a16:creationId xmlns:a16="http://schemas.microsoft.com/office/drawing/2014/main" id="{62E3E1C3-698B-60B2-FFDA-5B4563C4A3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512" r="3876" b="-1102"/>
          <a:stretch/>
        </p:blipFill>
        <p:spPr>
          <a:xfrm rot="5400000">
            <a:off x="5614648" y="2074314"/>
            <a:ext cx="3859618" cy="1372914"/>
          </a:xfrm>
          <a:prstGeom prst="rect">
            <a:avLst/>
          </a:prstGeom>
        </p:spPr>
      </p:pic>
    </p:spTree>
    <p:extLst>
      <p:ext uri="{BB962C8B-B14F-4D97-AF65-F5344CB8AC3E}">
        <p14:creationId xmlns:p14="http://schemas.microsoft.com/office/powerpoint/2010/main" val="168595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41" y="20396"/>
            <a:ext cx="6496259" cy="602602"/>
          </a:xfrm>
        </p:spPr>
        <p:txBody>
          <a:bodyPr>
            <a:normAutofit/>
          </a:bodyPr>
          <a:lstStyle/>
          <a:p>
            <a:r>
              <a:rPr lang="en-US" sz="2000" b="1" dirty="0">
                <a:latin typeface="Helvetica" panose="020B0604020202020204" pitchFamily="34" charset="0"/>
                <a:cs typeface="Helvetica" panose="020B0604020202020204" pitchFamily="34" charset="0"/>
              </a:rPr>
              <a:t>Theory of Operation</a:t>
            </a:r>
            <a:endParaRPr lang="en-US" b="1" dirty="0">
              <a:latin typeface="Helvetica" panose="020B0604020202020204" pitchFamily="34" charset="0"/>
              <a:cs typeface="Helvetica" panose="020B0604020202020204" pitchFamily="34" charset="0"/>
            </a:endParaRPr>
          </a:p>
        </p:txBody>
      </p:sp>
      <p:sp>
        <p:nvSpPr>
          <p:cNvPr id="4" name="Footer Placeholder 3"/>
          <p:cNvSpPr>
            <a:spLocks noGrp="1"/>
          </p:cNvSpPr>
          <p:nvPr>
            <p:ph type="ftr"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THE EXCELLENCE OF SIMPLICITY</a:t>
            </a: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1086A3B-40D5-B84B-8D43-6DD7481C6D5F}" type="slidenum">
              <a:rPr kumimoji="0" sz="1200" b="0" i="0" u="none" strike="noStrike" kern="1200" cap="none" spc="0" normalizeH="0" baseline="0" noProof="0">
                <a:ln>
                  <a:noFill/>
                </a:ln>
                <a:solidFill>
                  <a:srgbClr val="0070C0"/>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8" name="Presentation Font Embedder no embedded fonts notice"/>
          <p:cNvSpPr txBox="1"/>
          <p:nvPr/>
        </p:nvSpPr>
        <p:spPr>
          <a:xfrm>
            <a:off x="0" y="0"/>
            <a:ext cx="6858000" cy="0"/>
          </a:xfrm>
          <a:prstGeom prst="rect">
            <a:avLst/>
          </a:prstGeom>
          <a:noFill/>
        </p:spPr>
        <p:txBody>
          <a:bodyPr wrap="square" lIns="137160" tIns="137160" rIns="137160" bIns="0"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lumMod val="50000"/>
                  <a:lumOff val="50000"/>
                </a:prstClr>
              </a:solidFill>
              <a:effectLst/>
              <a:uLnTx/>
              <a:uFillTx/>
              <a:latin typeface="PFE Disappearing Font"/>
              <a:ea typeface="+mn-ea"/>
              <a:cs typeface="PFE Disappearing Font"/>
            </a:endParaRPr>
          </a:p>
        </p:txBody>
      </p:sp>
      <p:sp>
        <p:nvSpPr>
          <p:cNvPr id="6" name="TextBox 5">
            <a:extLst>
              <a:ext uri="{FF2B5EF4-FFF2-40B4-BE49-F238E27FC236}">
                <a16:creationId xmlns:a16="http://schemas.microsoft.com/office/drawing/2014/main" id="{767C136F-1C48-2B20-B072-233A2B901A06}"/>
              </a:ext>
            </a:extLst>
          </p:cNvPr>
          <p:cNvSpPr txBox="1"/>
          <p:nvPr/>
        </p:nvSpPr>
        <p:spPr>
          <a:xfrm>
            <a:off x="393640" y="907302"/>
            <a:ext cx="5677786" cy="2153988"/>
          </a:xfrm>
          <a:prstGeom prst="rect">
            <a:avLst/>
          </a:prstGeom>
          <a:noFill/>
        </p:spPr>
        <p:txBody>
          <a:bodyPr wrap="square">
            <a:spAutoFit/>
          </a:bodyPr>
          <a:lstStyle/>
          <a:p>
            <a:pPr marL="63500" marR="20955">
              <a:lnSpc>
                <a:spcPct val="115000"/>
              </a:lnSpc>
              <a:spcBef>
                <a:spcPts val="235"/>
              </a:spcBef>
              <a:spcAft>
                <a:spcPts val="0"/>
              </a:spcAft>
            </a:pPr>
            <a:r>
              <a:rPr lang="ja-JP" altLang="en-US" dirty="0">
                <a:latin typeface="+mj-ea"/>
                <a:ea typeface="+mj-ea"/>
              </a:rPr>
              <a:t>ハロゲン式センサーは三電極法を採用しています</a:t>
            </a:r>
            <a:endParaRPr lang="en-US" altLang="ja-JP" dirty="0">
              <a:latin typeface="+mj-ea"/>
              <a:ea typeface="+mj-ea"/>
            </a:endParaRPr>
          </a:p>
          <a:p>
            <a:pPr marL="63500" marR="20955">
              <a:lnSpc>
                <a:spcPct val="115000"/>
              </a:lnSpc>
              <a:spcBef>
                <a:spcPts val="235"/>
              </a:spcBef>
              <a:spcAft>
                <a:spcPts val="0"/>
              </a:spcAft>
            </a:pPr>
            <a:endParaRPr lang="en-US" sz="1400" dirty="0">
              <a:effectLst/>
              <a:latin typeface="+mj-ea"/>
              <a:ea typeface="+mj-ea"/>
            </a:endParaRPr>
          </a:p>
          <a:p>
            <a:pPr marL="349250" marR="20955" indent="-285750">
              <a:lnSpc>
                <a:spcPct val="115000"/>
              </a:lnSpc>
              <a:spcBef>
                <a:spcPts val="235"/>
              </a:spcBef>
              <a:spcAft>
                <a:spcPts val="0"/>
              </a:spcAft>
              <a:buFont typeface="Wingdings" panose="05000000000000000000" pitchFamily="2" charset="2"/>
              <a:buChar char="ü"/>
            </a:pPr>
            <a:r>
              <a:rPr lang="ja-JP" altLang="en-US" spc="-45" dirty="0">
                <a:latin typeface="BIZ UD明朝 Medium" panose="02020500000000000000" pitchFamily="17" charset="-128"/>
                <a:ea typeface="BIZ UD明朝 Medium" panose="02020500000000000000" pitchFamily="17" charset="-128"/>
              </a:rPr>
              <a:t>ポテンショスタットは塩素を塩化物に還元する作用電極</a:t>
            </a:r>
            <a:r>
              <a:rPr lang="en-US" altLang="ja-JP" spc="-45" dirty="0">
                <a:latin typeface="BIZ UD明朝 Medium" panose="02020500000000000000" pitchFamily="17" charset="-128"/>
                <a:ea typeface="BIZ UD明朝 Medium" panose="02020500000000000000" pitchFamily="17" charset="-128"/>
              </a:rPr>
              <a:t>(</a:t>
            </a:r>
            <a:r>
              <a:rPr lang="ja-JP" altLang="en-US" spc="-45" dirty="0">
                <a:latin typeface="BIZ UD明朝 Medium" panose="02020500000000000000" pitchFamily="17" charset="-128"/>
                <a:ea typeface="BIZ UD明朝 Medium" panose="02020500000000000000" pitchFamily="17" charset="-128"/>
              </a:rPr>
              <a:t>陰極</a:t>
            </a:r>
            <a:r>
              <a:rPr lang="en-US" altLang="ja-JP" spc="-45" dirty="0">
                <a:latin typeface="BIZ UD明朝 Medium" panose="02020500000000000000" pitchFamily="17" charset="-128"/>
                <a:ea typeface="BIZ UD明朝 Medium" panose="02020500000000000000" pitchFamily="17" charset="-128"/>
              </a:rPr>
              <a:t>)</a:t>
            </a:r>
            <a:r>
              <a:rPr lang="ja-JP" altLang="en-US" spc="-45" dirty="0">
                <a:latin typeface="BIZ UD明朝 Medium" panose="02020500000000000000" pitchFamily="17" charset="-128"/>
                <a:ea typeface="BIZ UD明朝 Medium" panose="02020500000000000000" pitchFamily="17" charset="-128"/>
              </a:rPr>
              <a:t>に一定の電位を印加します</a:t>
            </a:r>
            <a:r>
              <a:rPr lang="en-US" sz="1400" spc="-45" dirty="0">
                <a:effectLst/>
                <a:latin typeface="BIZ UD明朝 Medium" panose="02020500000000000000" pitchFamily="17" charset="-128"/>
                <a:ea typeface="BIZ UD明朝 Medium" panose="02020500000000000000" pitchFamily="17" charset="-128"/>
              </a:rPr>
              <a:t> </a:t>
            </a:r>
          </a:p>
          <a:p>
            <a:pPr marL="349250" marR="20955" indent="-285750">
              <a:lnSpc>
                <a:spcPct val="115000"/>
              </a:lnSpc>
              <a:spcBef>
                <a:spcPts val="235"/>
              </a:spcBef>
              <a:spcAft>
                <a:spcPts val="0"/>
              </a:spcAft>
              <a:buFont typeface="Wingdings" panose="05000000000000000000" pitchFamily="2" charset="2"/>
              <a:buChar char="ü"/>
            </a:pPr>
            <a:r>
              <a:rPr lang="ja-JP" altLang="en-US" dirty="0">
                <a:latin typeface="BIZ UD明朝 Medium" panose="02020500000000000000" pitchFamily="17" charset="-128"/>
                <a:ea typeface="BIZ UD明朝 Medium" panose="02020500000000000000" pitchFamily="17" charset="-128"/>
              </a:rPr>
              <a:t>電位</a:t>
            </a:r>
            <a:r>
              <a:rPr lang="en-US" altLang="ja-JP" dirty="0">
                <a:latin typeface="BIZ UD明朝 Medium" panose="02020500000000000000" pitchFamily="17" charset="-128"/>
                <a:ea typeface="BIZ UD明朝 Medium" panose="02020500000000000000" pitchFamily="17" charset="-128"/>
              </a:rPr>
              <a:t>(</a:t>
            </a:r>
            <a:r>
              <a:rPr lang="ja-JP" altLang="en-US" dirty="0">
                <a:latin typeface="BIZ UD明朝 Medium" panose="02020500000000000000" pitchFamily="17" charset="-128"/>
                <a:ea typeface="BIZ UD明朝 Medium" panose="02020500000000000000" pitchFamily="17" charset="-128"/>
              </a:rPr>
              <a:t>電圧</a:t>
            </a:r>
            <a:r>
              <a:rPr lang="en-US" altLang="ja-JP" dirty="0">
                <a:latin typeface="BIZ UD明朝 Medium" panose="02020500000000000000" pitchFamily="17" charset="-128"/>
                <a:ea typeface="BIZ UD明朝 Medium" panose="02020500000000000000" pitchFamily="17" charset="-128"/>
              </a:rPr>
              <a:t>)</a:t>
            </a:r>
            <a:r>
              <a:rPr lang="ja-JP" altLang="en-US" dirty="0">
                <a:latin typeface="BIZ UD明朝 Medium" panose="02020500000000000000" pitchFamily="17" charset="-128"/>
                <a:ea typeface="BIZ UD明朝 Medium" panose="02020500000000000000" pitchFamily="17" charset="-128"/>
              </a:rPr>
              <a:t>は補助電極から供給。電位は、参照電極により仮想</a:t>
            </a:r>
            <a:r>
              <a:rPr lang="en-US" altLang="ja-JP" dirty="0">
                <a:latin typeface="BIZ UD明朝 Medium" panose="02020500000000000000" pitchFamily="17" charset="-128"/>
                <a:ea typeface="BIZ UD明朝 Medium" panose="02020500000000000000" pitchFamily="17" charset="-128"/>
              </a:rPr>
              <a:t>(</a:t>
            </a:r>
            <a:r>
              <a:rPr lang="ja-JP" altLang="en-US" dirty="0">
                <a:latin typeface="BIZ UD明朝 Medium" panose="02020500000000000000" pitchFamily="17" charset="-128"/>
                <a:ea typeface="BIZ UD明朝 Medium" panose="02020500000000000000" pitchFamily="17" charset="-128"/>
              </a:rPr>
              <a:t>浮遊接地</a:t>
            </a:r>
            <a:r>
              <a:rPr lang="en-US" altLang="ja-JP" dirty="0">
                <a:latin typeface="BIZ UD明朝 Medium" panose="02020500000000000000" pitchFamily="17" charset="-128"/>
                <a:ea typeface="BIZ UD明朝 Medium" panose="02020500000000000000" pitchFamily="17" charset="-128"/>
              </a:rPr>
              <a:t>)</a:t>
            </a:r>
            <a:r>
              <a:rPr lang="ja-JP" altLang="en-US" dirty="0">
                <a:latin typeface="BIZ UD明朝 Medium" panose="02020500000000000000" pitchFamily="17" charset="-128"/>
                <a:ea typeface="BIZ UD明朝 Medium" panose="02020500000000000000" pitchFamily="17" charset="-128"/>
              </a:rPr>
              <a:t>に参照されます</a:t>
            </a:r>
            <a:r>
              <a:rPr lang="en-US" sz="1400" dirty="0">
                <a:effectLst/>
                <a:latin typeface="BIZ UD明朝 Medium" panose="02020500000000000000" pitchFamily="17" charset="-128"/>
                <a:ea typeface="BIZ UD明朝 Medium" panose="02020500000000000000" pitchFamily="17" charset="-128"/>
              </a:rPr>
              <a:t> </a:t>
            </a:r>
          </a:p>
          <a:p>
            <a:pPr marL="349250" marR="20955" indent="-285750">
              <a:lnSpc>
                <a:spcPct val="115000"/>
              </a:lnSpc>
              <a:spcBef>
                <a:spcPts val="235"/>
              </a:spcBef>
              <a:spcAft>
                <a:spcPts val="0"/>
              </a:spcAft>
              <a:buFont typeface="Wingdings" panose="05000000000000000000" pitchFamily="2" charset="2"/>
              <a:buChar char="ü"/>
            </a:pPr>
            <a:r>
              <a:rPr lang="ja-JP" altLang="en-US" sz="1400" dirty="0">
                <a:effectLst/>
                <a:latin typeface="BIZ UD明朝 Medium" panose="02020500000000000000" pitchFamily="17" charset="-128"/>
                <a:ea typeface="BIZ UD明朝 Medium" panose="02020500000000000000" pitchFamily="17" charset="-128"/>
              </a:rPr>
              <a:t>上記</a:t>
            </a:r>
            <a:r>
              <a:rPr lang="ja-JP" altLang="en-US" dirty="0">
                <a:latin typeface="BIZ UD明朝 Medium" panose="02020500000000000000" pitchFamily="17" charset="-128"/>
                <a:ea typeface="BIZ UD明朝 Medium" panose="02020500000000000000" pitchFamily="17" charset="-128"/>
              </a:rPr>
              <a:t>の結果として測定される電流</a:t>
            </a:r>
            <a:r>
              <a:rPr lang="en-US" altLang="ja-JP" dirty="0">
                <a:latin typeface="BIZ UD明朝 Medium" panose="02020500000000000000" pitchFamily="17" charset="-128"/>
                <a:ea typeface="BIZ UD明朝 Medium" panose="02020500000000000000" pitchFamily="17" charset="-128"/>
              </a:rPr>
              <a:t>(</a:t>
            </a:r>
            <a:r>
              <a:rPr lang="ja-JP" altLang="en-US" dirty="0">
                <a:latin typeface="BIZ UD明朝 Medium" panose="02020500000000000000" pitchFamily="17" charset="-128"/>
                <a:ea typeface="BIZ UD明朝 Medium" panose="02020500000000000000" pitchFamily="17" charset="-128"/>
              </a:rPr>
              <a:t>ナノアンペア単位</a:t>
            </a:r>
            <a:r>
              <a:rPr lang="en-US" altLang="ja-JP" dirty="0">
                <a:latin typeface="BIZ UD明朝 Medium" panose="02020500000000000000" pitchFamily="17" charset="-128"/>
                <a:ea typeface="BIZ UD明朝 Medium" panose="02020500000000000000" pitchFamily="17" charset="-128"/>
              </a:rPr>
              <a:t>)</a:t>
            </a:r>
            <a:r>
              <a:rPr lang="ja-JP" altLang="en-US" dirty="0">
                <a:latin typeface="BIZ UD明朝 Medium" panose="02020500000000000000" pitchFamily="17" charset="-128"/>
                <a:ea typeface="BIZ UD明朝 Medium" panose="02020500000000000000" pitchFamily="17" charset="-128"/>
              </a:rPr>
              <a:t>は、一定の範囲で</a:t>
            </a:r>
            <a:r>
              <a:rPr lang="en-US" altLang="ja-JP" dirty="0">
                <a:latin typeface="BIZ UD明朝 Medium" panose="02020500000000000000" pitchFamily="17" charset="-128"/>
                <a:ea typeface="BIZ UD明朝 Medium" panose="02020500000000000000" pitchFamily="17" charset="-128"/>
              </a:rPr>
              <a:t>TRO</a:t>
            </a:r>
            <a:r>
              <a:rPr lang="ja-JP" altLang="en-US" dirty="0">
                <a:latin typeface="BIZ UD明朝 Medium" panose="02020500000000000000" pitchFamily="17" charset="-128"/>
                <a:ea typeface="BIZ UD明朝 Medium" panose="02020500000000000000" pitchFamily="17" charset="-128"/>
              </a:rPr>
              <a:t>レベルに比例します</a:t>
            </a:r>
            <a:endParaRPr lang="el-GR" sz="1400" dirty="0">
              <a:effectLst/>
              <a:latin typeface="BIZ UD明朝 Medium" panose="02020500000000000000" pitchFamily="17" charset="-128"/>
              <a:ea typeface="BIZ UD明朝 Medium" panose="02020500000000000000" pitchFamily="17" charset="-128"/>
            </a:endParaRPr>
          </a:p>
        </p:txBody>
      </p:sp>
      <p:pic>
        <p:nvPicPr>
          <p:cNvPr id="7" name="image1.png">
            <a:extLst>
              <a:ext uri="{FF2B5EF4-FFF2-40B4-BE49-F238E27FC236}">
                <a16:creationId xmlns:a16="http://schemas.microsoft.com/office/drawing/2014/main" id="{1A31B497-1F9F-89FC-854F-B5F6C7855E59}"/>
              </a:ext>
            </a:extLst>
          </p:cNvPr>
          <p:cNvPicPr>
            <a:picLocks noChangeAspect="1"/>
          </p:cNvPicPr>
          <p:nvPr/>
        </p:nvPicPr>
        <p:blipFill>
          <a:blip r:embed="rId3" cstate="print"/>
          <a:stretch>
            <a:fillRect/>
          </a:stretch>
        </p:blipFill>
        <p:spPr>
          <a:xfrm>
            <a:off x="6754996" y="1319308"/>
            <a:ext cx="1773644" cy="2504883"/>
          </a:xfrm>
          <a:prstGeom prst="rect">
            <a:avLst/>
          </a:prstGeom>
        </p:spPr>
      </p:pic>
    </p:spTree>
    <p:extLst>
      <p:ext uri="{BB962C8B-B14F-4D97-AF65-F5344CB8AC3E}">
        <p14:creationId xmlns:p14="http://schemas.microsoft.com/office/powerpoint/2010/main" val="362952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41" y="20396"/>
            <a:ext cx="6496259" cy="602602"/>
          </a:xfrm>
        </p:spPr>
        <p:txBody>
          <a:bodyPr>
            <a:normAutofit/>
          </a:bodyPr>
          <a:lstStyle/>
          <a:p>
            <a:r>
              <a:rPr lang="en-US" sz="2000" b="1" dirty="0">
                <a:latin typeface="Helvetica" panose="020B0604020202020204" pitchFamily="34" charset="0"/>
                <a:cs typeface="Helvetica" panose="020B0604020202020204" pitchFamily="34" charset="0"/>
              </a:rPr>
              <a:t>Sensor Components</a:t>
            </a:r>
            <a:endParaRPr lang="en-US" b="1" dirty="0">
              <a:latin typeface="Helvetica" panose="020B0604020202020204" pitchFamily="34" charset="0"/>
              <a:cs typeface="Helvetica" panose="020B0604020202020204" pitchFamily="34" charset="0"/>
            </a:endParaRPr>
          </a:p>
        </p:txBody>
      </p:sp>
      <p:sp>
        <p:nvSpPr>
          <p:cNvPr id="4" name="Footer Placeholder 3"/>
          <p:cNvSpPr>
            <a:spLocks noGrp="1"/>
          </p:cNvSpPr>
          <p:nvPr>
            <p:ph type="ftr"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THE EXCELLENCE OF SIMPLICITY</a:t>
            </a: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1086A3B-40D5-B84B-8D43-6DD7481C6D5F}" type="slidenum">
              <a:rPr kumimoji="0" sz="1200" b="0" i="0" u="none" strike="noStrike" kern="1200" cap="none" spc="0" normalizeH="0" baseline="0" noProof="0">
                <a:ln>
                  <a:noFill/>
                </a:ln>
                <a:solidFill>
                  <a:srgbClr val="0070C0"/>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8" name="Presentation Font Embedder no embedded fonts notice"/>
          <p:cNvSpPr txBox="1"/>
          <p:nvPr/>
        </p:nvSpPr>
        <p:spPr>
          <a:xfrm>
            <a:off x="0" y="0"/>
            <a:ext cx="6858000" cy="0"/>
          </a:xfrm>
          <a:prstGeom prst="rect">
            <a:avLst/>
          </a:prstGeom>
          <a:noFill/>
        </p:spPr>
        <p:txBody>
          <a:bodyPr wrap="square" lIns="137160" tIns="137160" rIns="137160" bIns="0"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lumMod val="50000"/>
                  <a:lumOff val="50000"/>
                </a:prstClr>
              </a:solidFill>
              <a:effectLst/>
              <a:uLnTx/>
              <a:uFillTx/>
              <a:latin typeface="PFE Disappearing Font"/>
              <a:ea typeface="+mn-ea"/>
              <a:cs typeface="PFE Disappearing Font"/>
            </a:endParaRPr>
          </a:p>
        </p:txBody>
      </p:sp>
      <p:sp>
        <p:nvSpPr>
          <p:cNvPr id="6" name="TextBox 5">
            <a:extLst>
              <a:ext uri="{FF2B5EF4-FFF2-40B4-BE49-F238E27FC236}">
                <a16:creationId xmlns:a16="http://schemas.microsoft.com/office/drawing/2014/main" id="{767C136F-1C48-2B20-B072-233A2B901A06}"/>
              </a:ext>
            </a:extLst>
          </p:cNvPr>
          <p:cNvSpPr txBox="1"/>
          <p:nvPr/>
        </p:nvSpPr>
        <p:spPr>
          <a:xfrm>
            <a:off x="393640" y="907302"/>
            <a:ext cx="4008239" cy="2410212"/>
          </a:xfrm>
          <a:prstGeom prst="rect">
            <a:avLst/>
          </a:prstGeom>
          <a:noFill/>
        </p:spPr>
        <p:txBody>
          <a:bodyPr wrap="square">
            <a:spAutoFit/>
          </a:bodyPr>
          <a:lstStyle/>
          <a:p>
            <a:pPr marL="349250" marR="20955" indent="-285750">
              <a:lnSpc>
                <a:spcPct val="115000"/>
              </a:lnSpc>
              <a:spcBef>
                <a:spcPts val="235"/>
              </a:spcBef>
              <a:spcAft>
                <a:spcPts val="0"/>
              </a:spcAft>
              <a:buFont typeface="Wingdings" panose="05000000000000000000" pitchFamily="2" charset="2"/>
              <a:buChar char="ü"/>
            </a:pPr>
            <a:r>
              <a:rPr lang="ja-JP" altLang="en-US" dirty="0">
                <a:latin typeface="BIZ UDP明朝 Medium" panose="02020500000000000000" pitchFamily="18" charset="-128"/>
                <a:ea typeface="BIZ UDP明朝 Medium" panose="02020500000000000000" pitchFamily="18" charset="-128"/>
              </a:rPr>
              <a:t>スモールインペラ部④はセンサー内部の</a:t>
            </a:r>
            <a:r>
              <a:rPr lang="en-US" altLang="ja-JP" dirty="0">
                <a:latin typeface="BIZ UDP明朝 Medium" panose="02020500000000000000" pitchFamily="18" charset="-128"/>
                <a:ea typeface="BIZ UDP明朝 Medium" panose="02020500000000000000" pitchFamily="18" charset="-128"/>
              </a:rPr>
              <a:t>DC</a:t>
            </a:r>
            <a:r>
              <a:rPr lang="ja-JP" altLang="en-US" dirty="0">
                <a:latin typeface="BIZ UDP明朝 Medium" panose="02020500000000000000" pitchFamily="18" charset="-128"/>
                <a:ea typeface="BIZ UDP明朝 Medium" panose="02020500000000000000" pitchFamily="18" charset="-128"/>
              </a:rPr>
              <a:t>モーターと磁力で接続されており、キャップ内に常時適切な水流を発生させます</a:t>
            </a:r>
            <a:endParaRPr lang="en-US" sz="1400" dirty="0">
              <a:effectLst/>
              <a:latin typeface="BIZ UDP明朝 Medium" panose="02020500000000000000" pitchFamily="18" charset="-128"/>
              <a:ea typeface="BIZ UDP明朝 Medium" panose="02020500000000000000" pitchFamily="18" charset="-128"/>
            </a:endParaRPr>
          </a:p>
          <a:p>
            <a:pPr marL="349250" marR="20955" indent="-285750">
              <a:lnSpc>
                <a:spcPct val="115000"/>
              </a:lnSpc>
              <a:spcBef>
                <a:spcPts val="235"/>
              </a:spcBef>
              <a:spcAft>
                <a:spcPts val="0"/>
              </a:spcAft>
              <a:buFont typeface="Wingdings" panose="05000000000000000000" pitchFamily="2" charset="2"/>
              <a:buChar char="ü"/>
            </a:pPr>
            <a:r>
              <a:rPr lang="ja-JP" altLang="en-US" sz="1400" dirty="0">
                <a:effectLst/>
                <a:latin typeface="BIZ UDP明朝 Medium" panose="02020500000000000000" pitchFamily="18" charset="-128"/>
                <a:ea typeface="BIZ UDP明朝 Medium" panose="02020500000000000000" pitchFamily="18" charset="-128"/>
              </a:rPr>
              <a:t>キャップ内にはクリーニングボール②が含まれており、内部に堆積物がたまらないように維持しています</a:t>
            </a:r>
            <a:r>
              <a:rPr lang="en-US" sz="1400" dirty="0">
                <a:effectLst/>
                <a:latin typeface="BIZ UDP明朝 Medium" panose="02020500000000000000" pitchFamily="18" charset="-128"/>
                <a:ea typeface="BIZ UDP明朝 Medium" panose="02020500000000000000" pitchFamily="18" charset="-128"/>
              </a:rPr>
              <a:t> </a:t>
            </a:r>
          </a:p>
          <a:p>
            <a:pPr marL="349250" marR="20955" indent="-285750">
              <a:lnSpc>
                <a:spcPct val="115000"/>
              </a:lnSpc>
              <a:spcBef>
                <a:spcPts val="235"/>
              </a:spcBef>
              <a:spcAft>
                <a:spcPts val="0"/>
              </a:spcAft>
              <a:buFont typeface="Wingdings" panose="05000000000000000000" pitchFamily="2" charset="2"/>
              <a:buChar char="ü"/>
            </a:pPr>
            <a:r>
              <a:rPr lang="ja-JP" altLang="en-US" sz="1400" dirty="0">
                <a:effectLst/>
                <a:latin typeface="BIZ UDP明朝 Medium" panose="02020500000000000000" pitchFamily="18" charset="-128"/>
                <a:ea typeface="BIZ UDP明朝 Medium" panose="02020500000000000000" pitchFamily="18" charset="-128"/>
              </a:rPr>
              <a:t>②が</a:t>
            </a:r>
            <a:r>
              <a:rPr lang="en-US" altLang="ja-JP" sz="1400" dirty="0">
                <a:effectLst/>
                <a:latin typeface="BIZ UDP明朝 Medium" panose="02020500000000000000" pitchFamily="18" charset="-128"/>
                <a:ea typeface="BIZ UDP明朝 Medium" panose="02020500000000000000" pitchFamily="18" charset="-128"/>
              </a:rPr>
              <a:t>Ph</a:t>
            </a:r>
            <a:r>
              <a:rPr lang="ja-JP" altLang="en-US" sz="1400" dirty="0">
                <a:effectLst/>
                <a:latin typeface="BIZ UDP明朝 Medium" panose="02020500000000000000" pitchFamily="18" charset="-128"/>
                <a:ea typeface="BIZ UDP明朝 Medium" panose="02020500000000000000" pitchFamily="18" charset="-128"/>
              </a:rPr>
              <a:t>センサーの役割をしています</a:t>
            </a:r>
            <a:r>
              <a:rPr lang="en-US" sz="1400" dirty="0">
                <a:effectLst/>
                <a:latin typeface="BIZ UDP明朝 Medium" panose="02020500000000000000" pitchFamily="18" charset="-128"/>
                <a:ea typeface="BIZ UDP明朝 Medium" panose="02020500000000000000" pitchFamily="18" charset="-128"/>
              </a:rPr>
              <a:t> </a:t>
            </a:r>
          </a:p>
          <a:p>
            <a:pPr marL="349250" marR="20955" indent="-285750">
              <a:lnSpc>
                <a:spcPct val="115000"/>
              </a:lnSpc>
              <a:spcBef>
                <a:spcPts val="235"/>
              </a:spcBef>
              <a:spcAft>
                <a:spcPts val="0"/>
              </a:spcAft>
              <a:buFont typeface="Wingdings" panose="05000000000000000000" pitchFamily="2" charset="2"/>
              <a:buChar char="ü"/>
            </a:pPr>
            <a:r>
              <a:rPr lang="ja-JP" altLang="en-US" dirty="0">
                <a:latin typeface="BIZ UDP明朝 Medium" panose="02020500000000000000" pitchFamily="18" charset="-128"/>
                <a:ea typeface="BIZ UDP明朝 Medium" panose="02020500000000000000" pitchFamily="18" charset="-128"/>
              </a:rPr>
              <a:t>伝導率は塩素電極③で測定されます</a:t>
            </a:r>
            <a:endParaRPr lang="en-US" sz="1400" dirty="0">
              <a:effectLst/>
              <a:latin typeface="Calibri" panose="020F0502020204030204" pitchFamily="34" charset="0"/>
              <a:ea typeface="Calibri" panose="020F0502020204030204" pitchFamily="34" charset="0"/>
            </a:endParaRPr>
          </a:p>
          <a:p>
            <a:pPr marL="63500" marR="20955">
              <a:lnSpc>
                <a:spcPct val="115000"/>
              </a:lnSpc>
              <a:spcBef>
                <a:spcPts val="235"/>
              </a:spcBef>
              <a:spcAft>
                <a:spcPts val="0"/>
              </a:spcAft>
            </a:pPr>
            <a:endParaRPr lang="el-GR" sz="1400" dirty="0">
              <a:effectLst/>
              <a:latin typeface="Calibri" panose="020F0502020204030204" pitchFamily="34" charset="0"/>
              <a:ea typeface="Calibri" panose="020F0502020204030204" pitchFamily="34" charset="0"/>
            </a:endParaRPr>
          </a:p>
        </p:txBody>
      </p:sp>
      <p:pic>
        <p:nvPicPr>
          <p:cNvPr id="7" name="image1.png">
            <a:extLst>
              <a:ext uri="{FF2B5EF4-FFF2-40B4-BE49-F238E27FC236}">
                <a16:creationId xmlns:a16="http://schemas.microsoft.com/office/drawing/2014/main" id="{1A31B497-1F9F-89FC-854F-B5F6C7855E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96008" y="999173"/>
            <a:ext cx="4254352" cy="3145154"/>
          </a:xfrm>
          <a:prstGeom prst="rect">
            <a:avLst/>
          </a:prstGeom>
        </p:spPr>
      </p:pic>
    </p:spTree>
    <p:extLst>
      <p:ext uri="{BB962C8B-B14F-4D97-AF65-F5344CB8AC3E}">
        <p14:creationId xmlns:p14="http://schemas.microsoft.com/office/powerpoint/2010/main" val="206622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72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C11BA8-C8FF-4614-A96A-EC3FF7BE0C18}"/>
              </a:ext>
            </a:extLst>
          </p:cNvPr>
          <p:cNvSpPr/>
          <p:nvPr/>
        </p:nvSpPr>
        <p:spPr>
          <a:xfrm>
            <a:off x="0" y="2793442"/>
            <a:ext cx="8157475" cy="1401304"/>
          </a:xfrm>
          <a:prstGeom prst="rect">
            <a:avLst/>
          </a:prstGeom>
          <a:gradFill flip="none" rotWithShape="1">
            <a:gsLst>
              <a:gs pos="0">
                <a:schemeClr val="tx1">
                  <a:lumMod val="95000"/>
                  <a:lumOff val="5000"/>
                  <a:alpha val="90000"/>
                </a:schemeClr>
              </a:gs>
              <a:gs pos="42000">
                <a:schemeClr val="tx1">
                  <a:alpha val="76000"/>
                </a:schemeClr>
              </a:gs>
              <a:gs pos="75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a:p>
        </p:txBody>
      </p:sp>
      <p:sp>
        <p:nvSpPr>
          <p:cNvPr id="8" name="TextBox 7">
            <a:extLst>
              <a:ext uri="{FF2B5EF4-FFF2-40B4-BE49-F238E27FC236}">
                <a16:creationId xmlns:a16="http://schemas.microsoft.com/office/drawing/2014/main" id="{4C38B9CB-304A-4DD2-928A-02213CB025A8}"/>
              </a:ext>
            </a:extLst>
          </p:cNvPr>
          <p:cNvSpPr txBox="1"/>
          <p:nvPr/>
        </p:nvSpPr>
        <p:spPr>
          <a:xfrm>
            <a:off x="336948" y="3691773"/>
            <a:ext cx="4219074" cy="377026"/>
          </a:xfrm>
          <a:prstGeom prst="rect">
            <a:avLst/>
          </a:prstGeom>
          <a:noFill/>
        </p:spPr>
        <p:txBody>
          <a:bodyPr wrap="square" lIns="68580" tIns="34290" rIns="68580" bIns="34290" rtlCol="0" anchor="ctr">
            <a:spAutoFit/>
          </a:bodyPr>
          <a:lstStyle/>
          <a:p>
            <a:r>
              <a:rPr lang="en-US" altLang="ko-KR" sz="2000" b="1" dirty="0">
                <a:solidFill>
                  <a:schemeClr val="bg1"/>
                </a:solidFill>
                <a:cs typeface="Arial" pitchFamily="34" charset="0"/>
              </a:rPr>
              <a:t>HALOGEN TRO SENSORS</a:t>
            </a:r>
          </a:p>
        </p:txBody>
      </p:sp>
      <p:pic>
        <p:nvPicPr>
          <p:cNvPr id="9" name="Picture 8" descr="Text&#10;&#10;Description automatically generated">
            <a:extLst>
              <a:ext uri="{FF2B5EF4-FFF2-40B4-BE49-F238E27FC236}">
                <a16:creationId xmlns:a16="http://schemas.microsoft.com/office/drawing/2014/main" id="{D5182FD7-0E21-4AC8-BA12-1053C17AE3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948" y="2912821"/>
            <a:ext cx="2958903" cy="648000"/>
          </a:xfrm>
          <a:prstGeom prst="rect">
            <a:avLst/>
          </a:prstGeom>
          <a:ln>
            <a:noFill/>
          </a:ln>
          <a:effectLst>
            <a:outerShdw blurRad="190500" algn="tl" rotWithShape="0">
              <a:srgbClr val="000000">
                <a:alpha val="70000"/>
              </a:srgbClr>
            </a:outerShdw>
          </a:effectLst>
        </p:spPr>
      </p:pic>
      <p:graphicFrame>
        <p:nvGraphicFramePr>
          <p:cNvPr id="3" name="Table 2">
            <a:extLst>
              <a:ext uri="{FF2B5EF4-FFF2-40B4-BE49-F238E27FC236}">
                <a16:creationId xmlns:a16="http://schemas.microsoft.com/office/drawing/2014/main" id="{509E8183-3725-A4F3-09C1-F143F2C2D6F5}"/>
              </a:ext>
            </a:extLst>
          </p:cNvPr>
          <p:cNvGraphicFramePr>
            <a:graphicFrameLocks noGrp="1"/>
          </p:cNvGraphicFramePr>
          <p:nvPr>
            <p:extLst>
              <p:ext uri="{D42A27DB-BD31-4B8C-83A1-F6EECF244321}">
                <p14:modId xmlns:p14="http://schemas.microsoft.com/office/powerpoint/2010/main" val="3404389816"/>
              </p:ext>
            </p:extLst>
          </p:nvPr>
        </p:nvGraphicFramePr>
        <p:xfrm>
          <a:off x="4960648" y="2922368"/>
          <a:ext cx="3533775" cy="1040448"/>
        </p:xfrm>
        <a:graphic>
          <a:graphicData uri="http://schemas.openxmlformats.org/drawingml/2006/table">
            <a:tbl>
              <a:tblPr/>
              <a:tblGrid>
                <a:gridCol w="3533775">
                  <a:extLst>
                    <a:ext uri="{9D8B030D-6E8A-4147-A177-3AD203B41FA5}">
                      <a16:colId xmlns:a16="http://schemas.microsoft.com/office/drawing/2014/main" val="1917313305"/>
                    </a:ext>
                  </a:extLst>
                </a:gridCol>
              </a:tblGrid>
              <a:tr h="781050">
                <a:tc>
                  <a:txBody>
                    <a:bodyPr/>
                    <a:lstStyle/>
                    <a:p>
                      <a:pPr algn="r">
                        <a:lnSpc>
                          <a:spcPct val="115000"/>
                        </a:lnSpc>
                        <a:spcAft>
                          <a:spcPts val="600"/>
                        </a:spcAft>
                      </a:pPr>
                      <a:r>
                        <a:rPr lang="en-US" sz="900" b="1"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ERMA FIRST S.A.</a:t>
                      </a:r>
                      <a:br>
                        <a:rPr lang="en-US" sz="9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en-US" sz="9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Schisto Industrial Park (VIPAS), Block 13</a:t>
                      </a:r>
                      <a:br>
                        <a:rPr lang="en-US" sz="9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en-US" sz="9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Keratsiniou – Skaramagas AVE., 188 63, Perama, Greece</a:t>
                      </a:r>
                      <a:br>
                        <a:rPr lang="en-US" sz="9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en-US" sz="900" b="1"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Tel:</a:t>
                      </a:r>
                      <a:r>
                        <a:rPr lang="en-US" sz="9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 (+30) 210 40 93 000 / </a:t>
                      </a:r>
                      <a:r>
                        <a:rPr lang="en-US" sz="900" b="1"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Fax:</a:t>
                      </a:r>
                      <a:r>
                        <a:rPr lang="en-US" sz="9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 (+30) 210 46 17 423</a:t>
                      </a:r>
                      <a:br>
                        <a:rPr lang="en-US" sz="9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en-US" sz="9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sales@ermafirst.com</a:t>
                      </a:r>
                      <a:endParaRPr lang="el-GR" sz="10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US" sz="11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l-GR" sz="11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18745" marR="118745" marT="0" marB="0">
                    <a:lnL>
                      <a:noFill/>
                    </a:lnL>
                    <a:lnR>
                      <a:noFill/>
                    </a:lnR>
                    <a:lnT>
                      <a:noFill/>
                    </a:lnT>
                    <a:lnB>
                      <a:noFill/>
                    </a:lnB>
                  </a:tcPr>
                </a:tc>
                <a:extLst>
                  <a:ext uri="{0D108BD9-81ED-4DB2-BD59-A6C34878D82A}">
                    <a16:rowId xmlns:a16="http://schemas.microsoft.com/office/drawing/2014/main" val="3344862245"/>
                  </a:ext>
                </a:extLst>
              </a:tr>
            </a:tbl>
          </a:graphicData>
        </a:graphic>
      </p:graphicFrame>
    </p:spTree>
    <p:extLst>
      <p:ext uri="{BB962C8B-B14F-4D97-AF65-F5344CB8AC3E}">
        <p14:creationId xmlns:p14="http://schemas.microsoft.com/office/powerpoint/2010/main" val="3400686481"/>
      </p:ext>
    </p:extLst>
  </p:cSld>
  <p:clrMapOvr>
    <a:masterClrMapping/>
  </p:clrMapOvr>
</p:sld>
</file>

<file path=ppt/theme/theme1.xml><?xml version="1.0" encoding="utf-8"?>
<a:theme xmlns:a="http://schemas.openxmlformats.org/drawingml/2006/main" name="Cover and End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ection Break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4E86AF511FE4AADC40870E0031156" ma:contentTypeVersion="13" ma:contentTypeDescription="Create a new document." ma:contentTypeScope="" ma:versionID="c59cd9b6b0e9284c16c2ac433fd916dc">
  <xsd:schema xmlns:xsd="http://www.w3.org/2001/XMLSchema" xmlns:xs="http://www.w3.org/2001/XMLSchema" xmlns:p="http://schemas.microsoft.com/office/2006/metadata/properties" xmlns:ns2="a6575f79-d82b-4be7-9a9d-c7a7849249b4" xmlns:ns3="5908f128-aa65-4cb4-aa50-b180f0330aa0" targetNamespace="http://schemas.microsoft.com/office/2006/metadata/properties" ma:root="true" ma:fieldsID="fea42d1e2b2ee57a8be71d21a162c06b" ns2:_="" ns3:_="">
    <xsd:import namespace="a6575f79-d82b-4be7-9a9d-c7a7849249b4"/>
    <xsd:import namespace="5908f128-aa65-4cb4-aa50-b180f0330a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75f79-d82b-4be7-9a9d-c7a7849249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08f128-aa65-4cb4-aa50-b180f0330a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7A9C5-4CCB-4124-88AB-E09457C108CC}">
  <ds:schemaRefs>
    <ds:schemaRef ds:uri="5908f128-aa65-4cb4-aa50-b180f0330aa0"/>
    <ds:schemaRef ds:uri="a6575f79-d82b-4be7-9a9d-c7a7849249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5054B6-AA71-4930-8B9A-89C18E178F9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2011F3-F683-42EB-A71C-FCC1016A97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TotalTime>
  <Words>299</Words>
  <Application>Microsoft Office PowerPoint</Application>
  <PresentationFormat>画面に合わせる (16:9)</PresentationFormat>
  <Paragraphs>39</Paragraphs>
  <Slides>5</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5</vt:i4>
      </vt:variant>
    </vt:vector>
  </HeadingPairs>
  <TitlesOfParts>
    <vt:vector size="19" baseType="lpstr">
      <vt:lpstr>BIZ UDP明朝 Medium</vt:lpstr>
      <vt:lpstr>BIZ UD明朝 Medium</vt:lpstr>
      <vt:lpstr>BunkenTechSansSCWideW01-Md</vt:lpstr>
      <vt:lpstr>PFE Disappearing Font</vt:lpstr>
      <vt:lpstr>Arial</vt:lpstr>
      <vt:lpstr>Calibri</vt:lpstr>
      <vt:lpstr>Calibri Light</vt:lpstr>
      <vt:lpstr>Century Gothic</vt:lpstr>
      <vt:lpstr>Helvetica</vt:lpstr>
      <vt:lpstr>Wingdings</vt:lpstr>
      <vt:lpstr>Cover and End Slide Master</vt:lpstr>
      <vt:lpstr>Section Break Slide Master</vt:lpstr>
      <vt:lpstr>1_Section Break Slide Master</vt:lpstr>
      <vt:lpstr>Office Theme</vt:lpstr>
      <vt:lpstr>PowerPoint プレゼンテーション</vt:lpstr>
      <vt:lpstr>Background Information</vt:lpstr>
      <vt:lpstr>Theory of Operation</vt:lpstr>
      <vt:lpstr>Sensor Components</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kentaro kanazawa</cp:lastModifiedBy>
  <cp:revision>7</cp:revision>
  <dcterms:created xsi:type="dcterms:W3CDTF">2018-04-24T17:14:44Z</dcterms:created>
  <dcterms:modified xsi:type="dcterms:W3CDTF">2024-08-23T04:12:01Z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0x010100E654E86AF511FE4AADC40870E0031156</vt:lpwstr>
  </property>
</Properties>
</file>